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3.JPG" ContentType="image/jpeg"/>
  <Override PartName="/ppt/media/image14.jpg" ContentType="image/jpeg"/>
  <Override PartName="/ppt/media/image25.jpg" ContentType="image/jpeg"/>
  <Override PartName="/ppt/notesSlides/notesSlide5.xml" ContentType="application/vnd.openxmlformats-officedocument.presentationml.notesSlide+xml"/>
  <Override PartName="/ppt/media/image2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1"/>
  </p:sldMasterIdLst>
  <p:notesMasterIdLst>
    <p:notesMasterId r:id="rId26"/>
  </p:notesMasterIdLst>
  <p:sldIdLst>
    <p:sldId id="442" r:id="rId2"/>
    <p:sldId id="279" r:id="rId3"/>
    <p:sldId id="257" r:id="rId4"/>
    <p:sldId id="441" r:id="rId5"/>
    <p:sldId id="256" r:id="rId6"/>
    <p:sldId id="443" r:id="rId7"/>
    <p:sldId id="258" r:id="rId8"/>
    <p:sldId id="259" r:id="rId9"/>
    <p:sldId id="440" r:id="rId10"/>
    <p:sldId id="260" r:id="rId11"/>
    <p:sldId id="276" r:id="rId12"/>
    <p:sldId id="261" r:id="rId13"/>
    <p:sldId id="262" r:id="rId14"/>
    <p:sldId id="274" r:id="rId15"/>
    <p:sldId id="263" r:id="rId16"/>
    <p:sldId id="264" r:id="rId17"/>
    <p:sldId id="265" r:id="rId18"/>
    <p:sldId id="266" r:id="rId19"/>
    <p:sldId id="267" r:id="rId20"/>
    <p:sldId id="268" r:id="rId21"/>
    <p:sldId id="269" r:id="rId22"/>
    <p:sldId id="270" r:id="rId23"/>
    <p:sldId id="271" r:id="rId24"/>
    <p:sldId id="444" r:id="rId25"/>
  </p:sldIdLst>
  <p:sldSz cx="10058400" cy="77724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1160"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27" cy="350807"/>
          </a:xfrm>
          <a:prstGeom prst="rect">
            <a:avLst/>
          </a:prstGeom>
        </p:spPr>
        <p:txBody>
          <a:bodyPr vert="horz" lIns="83622" tIns="41811" rIns="83622" bIns="41811" rtlCol="0"/>
          <a:lstStyle>
            <a:lvl1pPr algn="l">
              <a:defRPr sz="1100"/>
            </a:lvl1pPr>
          </a:lstStyle>
          <a:p>
            <a:endParaRPr lang="en-US"/>
          </a:p>
        </p:txBody>
      </p:sp>
      <p:sp>
        <p:nvSpPr>
          <p:cNvPr id="3" name="Date Placeholder 2"/>
          <p:cNvSpPr>
            <a:spLocks noGrp="1"/>
          </p:cNvSpPr>
          <p:nvPr>
            <p:ph type="dt" idx="1"/>
          </p:nvPr>
        </p:nvSpPr>
        <p:spPr>
          <a:xfrm>
            <a:off x="5265907" y="0"/>
            <a:ext cx="4029027" cy="350807"/>
          </a:xfrm>
          <a:prstGeom prst="rect">
            <a:avLst/>
          </a:prstGeom>
        </p:spPr>
        <p:txBody>
          <a:bodyPr vert="horz" lIns="83622" tIns="41811" rIns="83622" bIns="41811" rtlCol="0"/>
          <a:lstStyle>
            <a:lvl1pPr algn="r">
              <a:defRPr sz="1100"/>
            </a:lvl1pPr>
          </a:lstStyle>
          <a:p>
            <a:fld id="{A3B63772-D437-43B0-8AA4-6C178645D47A}" type="datetimeFigureOut">
              <a:rPr lang="en-US" smtClean="0"/>
              <a:t>4/4/2023</a:t>
            </a:fld>
            <a:endParaRPr lang="en-US"/>
          </a:p>
        </p:txBody>
      </p:sp>
      <p:sp>
        <p:nvSpPr>
          <p:cNvPr id="4" name="Slide Image Placeholder 3"/>
          <p:cNvSpPr>
            <a:spLocks noGrp="1" noRot="1" noChangeAspect="1"/>
          </p:cNvSpPr>
          <p:nvPr>
            <p:ph type="sldImg" idx="2"/>
          </p:nvPr>
        </p:nvSpPr>
        <p:spPr>
          <a:xfrm>
            <a:off x="3117850" y="876300"/>
            <a:ext cx="3060700" cy="2365375"/>
          </a:xfrm>
          <a:prstGeom prst="rect">
            <a:avLst/>
          </a:prstGeom>
          <a:noFill/>
          <a:ln w="12700">
            <a:solidFill>
              <a:prstClr val="black"/>
            </a:solidFill>
          </a:ln>
        </p:spPr>
        <p:txBody>
          <a:bodyPr vert="horz" lIns="83622" tIns="41811" rIns="83622" bIns="41811" rtlCol="0" anchor="ctr"/>
          <a:lstStyle/>
          <a:p>
            <a:endParaRPr lang="en-US"/>
          </a:p>
        </p:txBody>
      </p:sp>
      <p:sp>
        <p:nvSpPr>
          <p:cNvPr id="5" name="Notes Placeholder 4"/>
          <p:cNvSpPr>
            <a:spLocks noGrp="1"/>
          </p:cNvSpPr>
          <p:nvPr>
            <p:ph type="body" sz="quarter" idx="3"/>
          </p:nvPr>
        </p:nvSpPr>
        <p:spPr>
          <a:xfrm>
            <a:off x="930227" y="3373469"/>
            <a:ext cx="7435946" cy="2760631"/>
          </a:xfrm>
          <a:prstGeom prst="rect">
            <a:avLst/>
          </a:prstGeom>
        </p:spPr>
        <p:txBody>
          <a:bodyPr vert="horz" lIns="83622" tIns="41811" rIns="83622" bIns="418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94"/>
            <a:ext cx="4029027" cy="350806"/>
          </a:xfrm>
          <a:prstGeom prst="rect">
            <a:avLst/>
          </a:prstGeom>
        </p:spPr>
        <p:txBody>
          <a:bodyPr vert="horz" lIns="83622" tIns="41811" rIns="83622" bIns="41811" rtlCol="0" anchor="b"/>
          <a:lstStyle>
            <a:lvl1pPr algn="l">
              <a:defRPr sz="1100"/>
            </a:lvl1pPr>
          </a:lstStyle>
          <a:p>
            <a:endParaRPr lang="en-US"/>
          </a:p>
        </p:txBody>
      </p:sp>
      <p:sp>
        <p:nvSpPr>
          <p:cNvPr id="7" name="Slide Number Placeholder 6"/>
          <p:cNvSpPr>
            <a:spLocks noGrp="1"/>
          </p:cNvSpPr>
          <p:nvPr>
            <p:ph type="sldNum" sz="quarter" idx="5"/>
          </p:nvPr>
        </p:nvSpPr>
        <p:spPr>
          <a:xfrm>
            <a:off x="5265907" y="6659594"/>
            <a:ext cx="4029027" cy="350806"/>
          </a:xfrm>
          <a:prstGeom prst="rect">
            <a:avLst/>
          </a:prstGeom>
        </p:spPr>
        <p:txBody>
          <a:bodyPr vert="horz" lIns="83622" tIns="41811" rIns="83622" bIns="41811" rtlCol="0" anchor="b"/>
          <a:lstStyle>
            <a:lvl1pPr algn="r">
              <a:defRPr sz="1100"/>
            </a:lvl1pPr>
          </a:lstStyle>
          <a:p>
            <a:fld id="{8C3F988A-62EF-4E9E-946C-A3AA2DA6B6D1}" type="slidenum">
              <a:rPr lang="en-US" smtClean="0"/>
              <a:t>‹#›</a:t>
            </a:fld>
            <a:endParaRPr lang="en-US"/>
          </a:p>
        </p:txBody>
      </p:sp>
    </p:spTree>
    <p:extLst>
      <p:ext uri="{BB962C8B-B14F-4D97-AF65-F5344CB8AC3E}">
        <p14:creationId xmlns:p14="http://schemas.microsoft.com/office/powerpoint/2010/main" val="141027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0033e974e3_1_178:notes"/>
          <p:cNvSpPr>
            <a:spLocks noGrp="1" noRot="1" noChangeAspect="1"/>
          </p:cNvSpPr>
          <p:nvPr>
            <p:ph type="sldImg" idx="2"/>
          </p:nvPr>
        </p:nvSpPr>
        <p:spPr>
          <a:xfrm>
            <a:off x="1204913" y="628650"/>
            <a:ext cx="4068762" cy="31448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0033e974e3_1_178:notes"/>
          <p:cNvSpPr txBox="1">
            <a:spLocks noGrp="1"/>
          </p:cNvSpPr>
          <p:nvPr>
            <p:ph type="body" idx="1"/>
          </p:nvPr>
        </p:nvSpPr>
        <p:spPr>
          <a:xfrm>
            <a:off x="647931" y="3982869"/>
            <a:ext cx="5183447" cy="3773245"/>
          </a:xfrm>
          <a:prstGeom prst="rect">
            <a:avLst/>
          </a:prstGeom>
        </p:spPr>
        <p:txBody>
          <a:bodyPr spcFirstLastPara="1" wrap="square" lIns="85197" tIns="85197" rIns="85197" bIns="85197"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74c74efed_0_2:notes"/>
          <p:cNvSpPr>
            <a:spLocks noGrp="1" noRot="1" noChangeAspect="1"/>
          </p:cNvSpPr>
          <p:nvPr>
            <p:ph type="sldImg" idx="2"/>
          </p:nvPr>
        </p:nvSpPr>
        <p:spPr>
          <a:xfrm>
            <a:off x="1204913" y="628650"/>
            <a:ext cx="4070350" cy="31448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174c74efed_0_2:notes"/>
          <p:cNvSpPr txBox="1">
            <a:spLocks noGrp="1"/>
          </p:cNvSpPr>
          <p:nvPr>
            <p:ph type="body" idx="1"/>
          </p:nvPr>
        </p:nvSpPr>
        <p:spPr>
          <a:xfrm>
            <a:off x="647931" y="3982869"/>
            <a:ext cx="5183447" cy="3773245"/>
          </a:xfrm>
          <a:prstGeom prst="rect">
            <a:avLst/>
          </a:prstGeom>
        </p:spPr>
        <p:txBody>
          <a:bodyPr spcFirstLastPara="1" wrap="square" lIns="85197" tIns="85197" rIns="85197" bIns="85197"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77943991f_0_195:notes"/>
          <p:cNvSpPr>
            <a:spLocks noGrp="1" noRot="1" noChangeAspect="1"/>
          </p:cNvSpPr>
          <p:nvPr>
            <p:ph type="sldImg" idx="2"/>
          </p:nvPr>
        </p:nvSpPr>
        <p:spPr>
          <a:xfrm>
            <a:off x="1204913" y="628650"/>
            <a:ext cx="4068762" cy="31448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77943991f_0_195:notes"/>
          <p:cNvSpPr txBox="1">
            <a:spLocks noGrp="1"/>
          </p:cNvSpPr>
          <p:nvPr>
            <p:ph type="body" idx="1"/>
          </p:nvPr>
        </p:nvSpPr>
        <p:spPr>
          <a:xfrm>
            <a:off x="647931" y="3982869"/>
            <a:ext cx="5183447" cy="3773245"/>
          </a:xfrm>
          <a:prstGeom prst="rect">
            <a:avLst/>
          </a:prstGeom>
        </p:spPr>
        <p:txBody>
          <a:bodyPr spcFirstLastPara="1" wrap="square" lIns="85197" tIns="85197" rIns="85197" bIns="85197"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9</a:t>
            </a:fld>
            <a:endParaRPr lang="en-US" dirty="0"/>
          </a:p>
        </p:txBody>
      </p:sp>
    </p:spTree>
    <p:extLst>
      <p:ext uri="{BB962C8B-B14F-4D97-AF65-F5344CB8AC3E}">
        <p14:creationId xmlns:p14="http://schemas.microsoft.com/office/powerpoint/2010/main" val="15373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74c74efed_0_76:notes"/>
          <p:cNvSpPr>
            <a:spLocks noGrp="1" noRot="1" noChangeAspect="1"/>
          </p:cNvSpPr>
          <p:nvPr>
            <p:ph type="sldImg" idx="2"/>
          </p:nvPr>
        </p:nvSpPr>
        <p:spPr>
          <a:xfrm>
            <a:off x="1204913" y="628650"/>
            <a:ext cx="4070350" cy="31448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174c74efed_0_76:notes"/>
          <p:cNvSpPr txBox="1">
            <a:spLocks noGrp="1"/>
          </p:cNvSpPr>
          <p:nvPr>
            <p:ph type="body" idx="1"/>
          </p:nvPr>
        </p:nvSpPr>
        <p:spPr>
          <a:xfrm>
            <a:off x="647931" y="3982869"/>
            <a:ext cx="5183447" cy="3773245"/>
          </a:xfrm>
          <a:prstGeom prst="rect">
            <a:avLst/>
          </a:prstGeom>
        </p:spPr>
        <p:txBody>
          <a:bodyPr spcFirstLastPara="1" wrap="square" lIns="85197" tIns="85197" rIns="85197" bIns="85197"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10058400" cy="51816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5239" y="1"/>
            <a:ext cx="10053163" cy="51816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77190" y="5621489"/>
            <a:ext cx="6412230" cy="1658112"/>
          </a:xfrm>
        </p:spPr>
        <p:txBody>
          <a:bodyPr anchor="ctr">
            <a:normAutofit/>
          </a:bodyPr>
          <a:lstStyle>
            <a:lvl1pPr algn="r">
              <a:defRPr sz="4840" spc="220" baseline="0"/>
            </a:lvl1pPr>
          </a:lstStyle>
          <a:p>
            <a:r>
              <a:rPr lang="en-US"/>
              <a:t>Click to edit Master title style</a:t>
            </a:r>
            <a:endParaRPr lang="en-US" dirty="0"/>
          </a:p>
        </p:txBody>
      </p:sp>
      <p:sp>
        <p:nvSpPr>
          <p:cNvPr id="3" name="Subtitle 2"/>
          <p:cNvSpPr>
            <a:spLocks noGrp="1"/>
          </p:cNvSpPr>
          <p:nvPr>
            <p:ph type="subTitle" idx="1"/>
          </p:nvPr>
        </p:nvSpPr>
        <p:spPr>
          <a:xfrm>
            <a:off x="7103745" y="5621489"/>
            <a:ext cx="2640330" cy="1658112"/>
          </a:xfrm>
        </p:spPr>
        <p:txBody>
          <a:bodyPr lIns="91440" rIns="91440" anchor="ctr">
            <a:normAutofit/>
          </a:bodyPr>
          <a:lstStyle>
            <a:lvl1pPr marL="0" indent="0" algn="l">
              <a:lnSpc>
                <a:spcPct val="100000"/>
              </a:lnSpc>
              <a:spcBef>
                <a:spcPts val="0"/>
              </a:spcBef>
              <a:buNone/>
              <a:defRPr sz="1760">
                <a:solidFill>
                  <a:schemeClr val="tx1">
                    <a:lumMod val="95000"/>
                    <a:lumOff val="5000"/>
                  </a:schemeClr>
                </a:solidFill>
              </a:defRPr>
            </a:lvl1pPr>
            <a:lvl2pPr marL="502920" indent="0" algn="ctr">
              <a:buNone/>
              <a:defRPr sz="1760"/>
            </a:lvl2pPr>
            <a:lvl3pPr marL="1005840" indent="0" algn="ctr">
              <a:buNone/>
              <a:defRPr sz="176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D8BD707-D9CF-40AE-B4C6-C98DA3205C0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cxnSp>
        <p:nvCxnSpPr>
          <p:cNvPr id="8" name="Straight Connector 7"/>
          <p:cNvCxnSpPr/>
          <p:nvPr/>
        </p:nvCxnSpPr>
        <p:spPr>
          <a:xfrm flipV="1">
            <a:off x="6919145" y="5965987"/>
            <a:ext cx="0" cy="103632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26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194779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4" y="863600"/>
            <a:ext cx="2168843" cy="613156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817246" y="863600"/>
            <a:ext cx="6255068" cy="613156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cxnSp>
        <p:nvCxnSpPr>
          <p:cNvPr id="7" name="Straight Connector 6"/>
          <p:cNvCxnSpPr/>
          <p:nvPr/>
        </p:nvCxnSpPr>
        <p:spPr>
          <a:xfrm rot="5400000" flipV="1">
            <a:off x="8298180" y="208135"/>
            <a:ext cx="0" cy="7543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13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92000" y="3496787"/>
            <a:ext cx="5574360" cy="127205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00"/>
            </a:lvl1pPr>
            <a:lvl2pPr lvl="1" algn="ctr">
              <a:spcBef>
                <a:spcPts val="0"/>
              </a:spcBef>
              <a:spcAft>
                <a:spcPts val="0"/>
              </a:spcAft>
              <a:buSzPts val="3600"/>
              <a:buNone/>
              <a:defRPr sz="3960"/>
            </a:lvl2pPr>
            <a:lvl3pPr lvl="2" algn="ctr">
              <a:spcBef>
                <a:spcPts val="0"/>
              </a:spcBef>
              <a:spcAft>
                <a:spcPts val="0"/>
              </a:spcAft>
              <a:buSzPts val="3600"/>
              <a:buNone/>
              <a:defRPr sz="3960"/>
            </a:lvl3pPr>
            <a:lvl4pPr lvl="3" algn="ctr">
              <a:spcBef>
                <a:spcPts val="0"/>
              </a:spcBef>
              <a:spcAft>
                <a:spcPts val="0"/>
              </a:spcAft>
              <a:buSzPts val="3600"/>
              <a:buNone/>
              <a:defRPr sz="3960"/>
            </a:lvl4pPr>
            <a:lvl5pPr lvl="4" algn="ctr">
              <a:spcBef>
                <a:spcPts val="0"/>
              </a:spcBef>
              <a:spcAft>
                <a:spcPts val="0"/>
              </a:spcAft>
              <a:buSzPts val="3600"/>
              <a:buNone/>
              <a:defRPr sz="3960"/>
            </a:lvl5pPr>
            <a:lvl6pPr lvl="5" algn="ctr">
              <a:spcBef>
                <a:spcPts val="0"/>
              </a:spcBef>
              <a:spcAft>
                <a:spcPts val="0"/>
              </a:spcAft>
              <a:buSzPts val="3600"/>
              <a:buNone/>
              <a:defRPr sz="3960"/>
            </a:lvl6pPr>
            <a:lvl7pPr lvl="6" algn="ctr">
              <a:spcBef>
                <a:spcPts val="0"/>
              </a:spcBef>
              <a:spcAft>
                <a:spcPts val="0"/>
              </a:spcAft>
              <a:buSzPts val="3600"/>
              <a:buNone/>
              <a:defRPr sz="3960"/>
            </a:lvl7pPr>
            <a:lvl8pPr lvl="7" algn="ctr">
              <a:spcBef>
                <a:spcPts val="0"/>
              </a:spcBef>
              <a:spcAft>
                <a:spcPts val="0"/>
              </a:spcAft>
              <a:buSzPts val="3600"/>
              <a:buNone/>
              <a:defRPr sz="3960"/>
            </a:lvl8pPr>
            <a:lvl9pPr lvl="8" algn="ctr">
              <a:spcBef>
                <a:spcPts val="0"/>
              </a:spcBef>
              <a:spcAft>
                <a:spcPts val="0"/>
              </a:spcAft>
              <a:buSzPts val="3600"/>
              <a:buNone/>
              <a:defRPr sz="3960"/>
            </a:lvl9pPr>
          </a:lstStyle>
          <a:p>
            <a:endParaRPr/>
          </a:p>
        </p:txBody>
      </p:sp>
      <p:sp>
        <p:nvSpPr>
          <p:cNvPr id="13" name="Google Shape;13;p3"/>
          <p:cNvSpPr txBox="1">
            <a:spLocks noGrp="1"/>
          </p:cNvSpPr>
          <p:nvPr>
            <p:ph type="title" idx="2" hasCustomPrompt="1"/>
          </p:nvPr>
        </p:nvSpPr>
        <p:spPr>
          <a:xfrm>
            <a:off x="792000" y="2224734"/>
            <a:ext cx="1005840" cy="1272053"/>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600"/>
            </a:lvl2pPr>
            <a:lvl3pPr lvl="2" algn="ctr" rtl="0">
              <a:spcBef>
                <a:spcPts val="0"/>
              </a:spcBef>
              <a:spcAft>
                <a:spcPts val="0"/>
              </a:spcAft>
              <a:buSzPts val="6000"/>
              <a:buNone/>
              <a:defRPr sz="6600"/>
            </a:lvl3pPr>
            <a:lvl4pPr lvl="3" algn="ctr" rtl="0">
              <a:spcBef>
                <a:spcPts val="0"/>
              </a:spcBef>
              <a:spcAft>
                <a:spcPts val="0"/>
              </a:spcAft>
              <a:buSzPts val="6000"/>
              <a:buNone/>
              <a:defRPr sz="6600"/>
            </a:lvl4pPr>
            <a:lvl5pPr lvl="4" algn="ctr" rtl="0">
              <a:spcBef>
                <a:spcPts val="0"/>
              </a:spcBef>
              <a:spcAft>
                <a:spcPts val="0"/>
              </a:spcAft>
              <a:buSzPts val="6000"/>
              <a:buNone/>
              <a:defRPr sz="6600"/>
            </a:lvl5pPr>
            <a:lvl6pPr lvl="5" algn="ctr" rtl="0">
              <a:spcBef>
                <a:spcPts val="0"/>
              </a:spcBef>
              <a:spcAft>
                <a:spcPts val="0"/>
              </a:spcAft>
              <a:buSzPts val="6000"/>
              <a:buNone/>
              <a:defRPr sz="6600"/>
            </a:lvl6pPr>
            <a:lvl7pPr lvl="6" algn="ctr" rtl="0">
              <a:spcBef>
                <a:spcPts val="0"/>
              </a:spcBef>
              <a:spcAft>
                <a:spcPts val="0"/>
              </a:spcAft>
              <a:buSzPts val="6000"/>
              <a:buNone/>
              <a:defRPr sz="6600"/>
            </a:lvl7pPr>
            <a:lvl8pPr lvl="7" algn="ctr" rtl="0">
              <a:spcBef>
                <a:spcPts val="0"/>
              </a:spcBef>
              <a:spcAft>
                <a:spcPts val="0"/>
              </a:spcAft>
              <a:buSzPts val="6000"/>
              <a:buNone/>
              <a:defRPr sz="6600"/>
            </a:lvl8pPr>
            <a:lvl9pPr lvl="8" algn="ctr" rtl="0">
              <a:spcBef>
                <a:spcPts val="0"/>
              </a:spcBef>
              <a:spcAft>
                <a:spcPts val="0"/>
              </a:spcAft>
              <a:buSzPts val="6000"/>
              <a:buNone/>
              <a:defRPr sz="6600"/>
            </a:lvl9pPr>
          </a:lstStyle>
          <a:p>
            <a:r>
              <a:t>xx%</a:t>
            </a:r>
          </a:p>
        </p:txBody>
      </p:sp>
      <p:sp>
        <p:nvSpPr>
          <p:cNvPr id="14" name="Google Shape;14;p3"/>
          <p:cNvSpPr txBox="1">
            <a:spLocks noGrp="1"/>
          </p:cNvSpPr>
          <p:nvPr>
            <p:ph type="subTitle" idx="1"/>
          </p:nvPr>
        </p:nvSpPr>
        <p:spPr>
          <a:xfrm>
            <a:off x="792000" y="4768840"/>
            <a:ext cx="5574360" cy="77882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760"/>
              </a:spcBef>
              <a:spcAft>
                <a:spcPts val="0"/>
              </a:spcAft>
              <a:buSzPts val="1600"/>
              <a:buNone/>
              <a:defRPr/>
            </a:lvl3pPr>
            <a:lvl4pPr lvl="3" algn="ctr" rtl="0">
              <a:lnSpc>
                <a:spcPct val="100000"/>
              </a:lnSpc>
              <a:spcBef>
                <a:spcPts val="1760"/>
              </a:spcBef>
              <a:spcAft>
                <a:spcPts val="0"/>
              </a:spcAft>
              <a:buSzPts val="1600"/>
              <a:buNone/>
              <a:defRPr/>
            </a:lvl4pPr>
            <a:lvl5pPr lvl="4" algn="ctr" rtl="0">
              <a:lnSpc>
                <a:spcPct val="100000"/>
              </a:lnSpc>
              <a:spcBef>
                <a:spcPts val="1760"/>
              </a:spcBef>
              <a:spcAft>
                <a:spcPts val="0"/>
              </a:spcAft>
              <a:buSzPts val="1600"/>
              <a:buNone/>
              <a:defRPr/>
            </a:lvl5pPr>
            <a:lvl6pPr lvl="5" algn="ctr" rtl="0">
              <a:lnSpc>
                <a:spcPct val="100000"/>
              </a:lnSpc>
              <a:spcBef>
                <a:spcPts val="1760"/>
              </a:spcBef>
              <a:spcAft>
                <a:spcPts val="0"/>
              </a:spcAft>
              <a:buSzPts val="1600"/>
              <a:buNone/>
              <a:defRPr/>
            </a:lvl6pPr>
            <a:lvl7pPr lvl="6" algn="ctr" rtl="0">
              <a:lnSpc>
                <a:spcPct val="100000"/>
              </a:lnSpc>
              <a:spcBef>
                <a:spcPts val="1760"/>
              </a:spcBef>
              <a:spcAft>
                <a:spcPts val="0"/>
              </a:spcAft>
              <a:buSzPts val="1600"/>
              <a:buNone/>
              <a:defRPr/>
            </a:lvl7pPr>
            <a:lvl8pPr lvl="7" algn="ctr" rtl="0">
              <a:lnSpc>
                <a:spcPct val="100000"/>
              </a:lnSpc>
              <a:spcBef>
                <a:spcPts val="1760"/>
              </a:spcBef>
              <a:spcAft>
                <a:spcPts val="0"/>
              </a:spcAft>
              <a:buSzPts val="1600"/>
              <a:buNone/>
              <a:defRPr/>
            </a:lvl8pPr>
            <a:lvl9pPr lvl="8" algn="ctr" rtl="0">
              <a:lnSpc>
                <a:spcPct val="100000"/>
              </a:lnSpc>
              <a:spcBef>
                <a:spcPts val="1760"/>
              </a:spcBef>
              <a:spcAft>
                <a:spcPts val="1760"/>
              </a:spcAft>
              <a:buSzPts val="1600"/>
              <a:buNone/>
              <a:defRPr/>
            </a:lvl9pPr>
          </a:lstStyle>
          <a:p>
            <a:endParaRPr/>
          </a:p>
        </p:txBody>
      </p:sp>
    </p:spTree>
    <p:extLst>
      <p:ext uri="{BB962C8B-B14F-4D97-AF65-F5344CB8AC3E}">
        <p14:creationId xmlns:p14="http://schemas.microsoft.com/office/powerpoint/2010/main" val="3916538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6270096"/>
            <a:ext cx="10058400" cy="1502305"/>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766260" y="535865"/>
            <a:ext cx="8675370" cy="307777"/>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a:xfrm>
            <a:off x="502920" y="7228332"/>
            <a:ext cx="2313432" cy="276999"/>
          </a:xfrm>
        </p:spPr>
        <p:txBody>
          <a:bodyPr/>
          <a:lstStyle/>
          <a:p>
            <a:fld id="{5406CC0F-AE50-44ED-8007-5467636E4C42}" type="datetime1">
              <a:rPr lang="en-US" smtClean="0"/>
              <a:t>4/4/2023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a:xfrm>
            <a:off x="3419856" y="7228332"/>
            <a:ext cx="3218688" cy="276999"/>
          </a:xfrm>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a:xfrm>
            <a:off x="8275856" y="7303344"/>
            <a:ext cx="1605279" cy="153888"/>
          </a:xfrm>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567013" y="0"/>
            <a:ext cx="59400" cy="14612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9232383" y="907754"/>
            <a:ext cx="82601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9143956" y="948978"/>
            <a:ext cx="503887" cy="372745"/>
          </a:xfrm>
        </p:spPr>
        <p:txBody>
          <a:bodyPr>
            <a:normAutofit/>
          </a:bodyPr>
          <a:lstStyle>
            <a:lvl1pPr marL="0" indent="0" algn="l">
              <a:buNone/>
              <a:defRPr sz="99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9306136" y="7456322"/>
            <a:ext cx="63215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880795"/>
            <a:ext cx="10058400" cy="4389298"/>
          </a:xfrm>
          <a:solidFill>
            <a:schemeClr val="bg1">
              <a:alpha val="50000"/>
            </a:schemeClr>
          </a:solidFill>
        </p:spPr>
        <p:txBody>
          <a:bodyPr anchor="ctr" anchorCtr="0">
            <a:normAutofit/>
          </a:bodyPr>
          <a:lstStyle>
            <a:lvl1pPr marL="0" indent="0" algn="ctr">
              <a:buNone/>
              <a:defRPr sz="1238"/>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990808"/>
            <a:ext cx="145595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447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FAA61A"/>
                </a:solidFill>
                <a:latin typeface="Century Gothic"/>
                <a:cs typeface="Century Gothic"/>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4/4/2023</a:t>
            </a:fld>
            <a:endParaRPr lang="en-US"/>
          </a:p>
        </p:txBody>
      </p:sp>
      <p:sp>
        <p:nvSpPr>
          <p:cNvPr id="7" name="Holder 7"/>
          <p:cNvSpPr>
            <a:spLocks noGrp="1"/>
          </p:cNvSpPr>
          <p:nvPr>
            <p:ph type="sldNum" sz="quarter" idx="7"/>
          </p:nvPr>
        </p:nvSpPr>
        <p:spPr/>
        <p:txBody>
          <a:bodyPr lIns="0" tIns="0" rIns="0" bIns="0"/>
          <a:lstStyle>
            <a:lvl1pPr>
              <a:defRPr sz="1000" b="0" i="0">
                <a:solidFill>
                  <a:srgbClr val="808285"/>
                </a:solidFill>
                <a:latin typeface="Century Gothic"/>
                <a:cs typeface="Century Gothic"/>
              </a:defRPr>
            </a:lvl1pPr>
          </a:lstStyle>
          <a:p>
            <a:pPr marL="57785">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fld id="{81D60167-4931-47E6-BA6A-407CBD079E47}" type="slidenum">
              <a:rPr spc="65" dirty="0"/>
              <a:t>‹#›</a:t>
            </a:fld>
            <a:endParaRPr spc="65" dirty="0"/>
          </a:p>
        </p:txBody>
      </p:sp>
    </p:spTree>
    <p:extLst>
      <p:ext uri="{BB962C8B-B14F-4D97-AF65-F5344CB8AC3E}">
        <p14:creationId xmlns:p14="http://schemas.microsoft.com/office/powerpoint/2010/main" val="1467814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259854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0058400" cy="51816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5239" y="1"/>
            <a:ext cx="10053163" cy="51816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5621489"/>
            <a:ext cx="6412230" cy="1658112"/>
          </a:xfrm>
        </p:spPr>
        <p:txBody>
          <a:bodyPr anchor="ctr">
            <a:normAutofit/>
          </a:bodyPr>
          <a:lstStyle>
            <a:lvl1pPr algn="r">
              <a:defRPr sz="4840" b="0" spc="220" baseline="0"/>
            </a:lvl1pPr>
          </a:lstStyle>
          <a:p>
            <a:r>
              <a:rPr lang="en-US"/>
              <a:t>Click to edit Master title style</a:t>
            </a:r>
            <a:endParaRPr lang="en-US" dirty="0"/>
          </a:p>
        </p:txBody>
      </p:sp>
      <p:sp>
        <p:nvSpPr>
          <p:cNvPr id="3" name="Text Placeholder 2"/>
          <p:cNvSpPr>
            <a:spLocks noGrp="1"/>
          </p:cNvSpPr>
          <p:nvPr>
            <p:ph type="body" idx="1"/>
          </p:nvPr>
        </p:nvSpPr>
        <p:spPr>
          <a:xfrm>
            <a:off x="7103745" y="5621489"/>
            <a:ext cx="2640330" cy="1658112"/>
          </a:xfrm>
        </p:spPr>
        <p:txBody>
          <a:bodyPr lIns="91440" rIns="91440" anchor="ctr">
            <a:normAutofit/>
          </a:bodyPr>
          <a:lstStyle>
            <a:lvl1pPr marL="0" indent="0">
              <a:lnSpc>
                <a:spcPct val="100000"/>
              </a:lnSpc>
              <a:spcBef>
                <a:spcPts val="0"/>
              </a:spcBef>
              <a:buNone/>
              <a:defRPr sz="1760">
                <a:solidFill>
                  <a:schemeClr val="tx1">
                    <a:lumMod val="95000"/>
                    <a:lumOff val="5000"/>
                  </a:schemeClr>
                </a:solidFill>
              </a:defRPr>
            </a:lvl1pPr>
            <a:lvl2pPr marL="502920" indent="0">
              <a:buNone/>
              <a:defRPr sz="176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cxnSp>
        <p:nvCxnSpPr>
          <p:cNvPr id="8" name="Straight Connector 7"/>
          <p:cNvCxnSpPr/>
          <p:nvPr/>
        </p:nvCxnSpPr>
        <p:spPr>
          <a:xfrm flipV="1">
            <a:off x="6919145" y="5965987"/>
            <a:ext cx="0" cy="103632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38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4906" y="663245"/>
            <a:ext cx="8019059" cy="169956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44906" y="2590800"/>
            <a:ext cx="3922776" cy="4559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1189" y="2590800"/>
            <a:ext cx="3922776" cy="4559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14432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44906" y="663245"/>
            <a:ext cx="8019059" cy="16995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4906" y="2470254"/>
            <a:ext cx="3922776" cy="932688"/>
          </a:xfrm>
        </p:spPr>
        <p:txBody>
          <a:bodyPr lIns="137160" rIns="137160" anchor="ctr">
            <a:normAutofit/>
          </a:bodyPr>
          <a:lstStyle>
            <a:lvl1pPr marL="0" indent="0">
              <a:spcBef>
                <a:spcPts val="0"/>
              </a:spcBef>
              <a:spcAft>
                <a:spcPts val="0"/>
              </a:spcAft>
              <a:buNone/>
              <a:defRPr sz="2420" b="0" cap="none" baseline="0">
                <a:solidFill>
                  <a:schemeClr val="accent1"/>
                </a:solidFill>
                <a:latin typeface="+mn-lt"/>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844906" y="3363493"/>
            <a:ext cx="3922776" cy="3787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41189" y="2470254"/>
            <a:ext cx="3922776" cy="932688"/>
          </a:xfrm>
        </p:spPr>
        <p:txBody>
          <a:bodyPr lIns="137160" rIns="137160" anchor="ctr">
            <a:normAutofit/>
          </a:bodyPr>
          <a:lstStyle>
            <a:lvl1pPr marL="0" indent="0">
              <a:spcBef>
                <a:spcPts val="0"/>
              </a:spcBef>
              <a:spcAft>
                <a:spcPts val="0"/>
              </a:spcAft>
              <a:buNone/>
              <a:defRPr lang="en-US" sz="2420" b="0" kern="1200" cap="none" baseline="0" dirty="0">
                <a:solidFill>
                  <a:schemeClr val="accent1"/>
                </a:solidFill>
                <a:latin typeface="+mn-lt"/>
                <a:ea typeface="+mn-ea"/>
                <a:cs typeface="+mn-cs"/>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marL="0" lvl="0" indent="0" algn="l" defTabSz="1005840" rtl="0" eaLnBrk="1" latinLnBrk="0" hangingPunct="1">
              <a:lnSpc>
                <a:spcPct val="90000"/>
              </a:lnSpc>
              <a:spcBef>
                <a:spcPts val="1980"/>
              </a:spcBef>
              <a:buNone/>
            </a:pPr>
            <a:r>
              <a:rPr lang="en-US"/>
              <a:t>Edit Master text styles</a:t>
            </a:r>
          </a:p>
        </p:txBody>
      </p:sp>
      <p:sp>
        <p:nvSpPr>
          <p:cNvPr id="6" name="Content Placeholder 5"/>
          <p:cNvSpPr>
            <a:spLocks noGrp="1"/>
          </p:cNvSpPr>
          <p:nvPr>
            <p:ph sz="quarter" idx="4"/>
          </p:nvPr>
        </p:nvSpPr>
        <p:spPr>
          <a:xfrm>
            <a:off x="4941189" y="3363493"/>
            <a:ext cx="3922776" cy="3787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24077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278194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268278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844906" y="534377"/>
            <a:ext cx="3621024" cy="1969008"/>
          </a:xfrm>
        </p:spPr>
        <p:txBody>
          <a:bodyPr>
            <a:noAutofit/>
          </a:bodyPr>
          <a:lstStyle>
            <a:lvl1pPr>
              <a:lnSpc>
                <a:spcPct val="80000"/>
              </a:lnSpc>
              <a:defRPr sz="3960"/>
            </a:lvl1pPr>
          </a:lstStyle>
          <a:p>
            <a:r>
              <a:rPr lang="en-US"/>
              <a:t>Click to edit Master title style</a:t>
            </a:r>
            <a:endParaRPr lang="en-US" dirty="0"/>
          </a:p>
        </p:txBody>
      </p:sp>
      <p:sp>
        <p:nvSpPr>
          <p:cNvPr id="3" name="Content Placeholder 2"/>
          <p:cNvSpPr>
            <a:spLocks noGrp="1"/>
          </p:cNvSpPr>
          <p:nvPr>
            <p:ph idx="1"/>
          </p:nvPr>
        </p:nvSpPr>
        <p:spPr>
          <a:xfrm>
            <a:off x="4714875" y="932688"/>
            <a:ext cx="4684700" cy="5875934"/>
          </a:xfrm>
        </p:spPr>
        <p:txBody>
          <a:bodyPr>
            <a:normAutofit/>
          </a:bodyPr>
          <a:lstStyle>
            <a:lvl1pPr>
              <a:defRPr sz="2200"/>
            </a:lvl1pPr>
            <a:lvl2pPr>
              <a:defRPr sz="1760"/>
            </a:lvl2pPr>
            <a:lvl3pPr>
              <a:defRPr sz="1320"/>
            </a:lvl3pPr>
            <a:lvl4pPr>
              <a:defRPr sz="1320"/>
            </a:lvl4pPr>
            <a:lvl5pPr>
              <a:defRPr sz="1320"/>
            </a:lvl5pPr>
            <a:lvl6pPr>
              <a:defRPr sz="1320"/>
            </a:lvl6pPr>
            <a:lvl7pPr>
              <a:defRPr sz="1320"/>
            </a:lvl7pPr>
            <a:lvl8pPr>
              <a:defRPr sz="1320"/>
            </a:lvl8pPr>
            <a:lvl9pPr>
              <a:defRPr sz="13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4906" y="2558507"/>
            <a:ext cx="3621024" cy="4263933"/>
          </a:xfrm>
        </p:spPr>
        <p:txBody>
          <a:bodyPr lIns="91440" rIns="91440">
            <a:normAutofit/>
          </a:bodyPr>
          <a:lstStyle>
            <a:lvl1pPr marL="0" indent="0">
              <a:lnSpc>
                <a:spcPct val="108000"/>
              </a:lnSpc>
              <a:spcBef>
                <a:spcPts val="660"/>
              </a:spcBef>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spTree>
    <p:extLst>
      <p:ext uri="{BB962C8B-B14F-4D97-AF65-F5344CB8AC3E}">
        <p14:creationId xmlns:p14="http://schemas.microsoft.com/office/powerpoint/2010/main" val="1297109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190" y="5621490"/>
            <a:ext cx="6412230" cy="1658112"/>
          </a:xfrm>
        </p:spPr>
        <p:txBody>
          <a:bodyPr anchor="ctr">
            <a:normAutofit/>
          </a:bodyPr>
          <a:lstStyle>
            <a:lvl1pPr algn="r">
              <a:defRPr sz="4840" spc="22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0055885" cy="5181600"/>
          </a:xfrm>
          <a:solidFill>
            <a:schemeClr val="accent1">
              <a:lumMod val="60000"/>
              <a:lumOff val="40000"/>
            </a:schemeClr>
          </a:solidFill>
        </p:spPr>
        <p:txBody>
          <a:bodyPr lIns="457200" tIns="365760" anchor="t"/>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endParaRPr lang="en-US" dirty="0"/>
          </a:p>
        </p:txBody>
      </p:sp>
      <p:sp>
        <p:nvSpPr>
          <p:cNvPr id="4" name="Text Placeholder 3"/>
          <p:cNvSpPr>
            <a:spLocks noGrp="1"/>
          </p:cNvSpPr>
          <p:nvPr>
            <p:ph type="body" sz="half" idx="2"/>
          </p:nvPr>
        </p:nvSpPr>
        <p:spPr>
          <a:xfrm>
            <a:off x="7103745" y="5621490"/>
            <a:ext cx="2640330" cy="1658112"/>
          </a:xfrm>
        </p:spPr>
        <p:txBody>
          <a:bodyPr lIns="91440" rIns="91440" anchor="ctr">
            <a:normAutofit/>
          </a:bodyPr>
          <a:lstStyle>
            <a:lvl1pPr marL="0" indent="0">
              <a:lnSpc>
                <a:spcPct val="100000"/>
              </a:lnSpc>
              <a:spcBef>
                <a:spcPts val="0"/>
              </a:spcBef>
              <a:buNone/>
              <a:defRPr sz="1760">
                <a:solidFill>
                  <a:schemeClr val="tx1">
                    <a:lumMod val="95000"/>
                    <a:lumOff val="5000"/>
                  </a:schemeClr>
                </a:solidFill>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cxnSp>
        <p:nvCxnSpPr>
          <p:cNvPr id="8" name="Straight Connector 7"/>
          <p:cNvCxnSpPr/>
          <p:nvPr/>
        </p:nvCxnSpPr>
        <p:spPr>
          <a:xfrm flipV="1">
            <a:off x="6919145" y="5965987"/>
            <a:ext cx="0" cy="10363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12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4906" y="663245"/>
            <a:ext cx="8019059" cy="16995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4906" y="2590800"/>
            <a:ext cx="8019061" cy="4559808"/>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4907" y="7333465"/>
            <a:ext cx="1777168" cy="310896"/>
          </a:xfrm>
          <a:prstGeom prst="rect">
            <a:avLst/>
          </a:prstGeom>
        </p:spPr>
        <p:txBody>
          <a:bodyPr vert="horz" lIns="91440" tIns="45720" rIns="91440" bIns="45720" rtlCol="0" anchor="ctr"/>
          <a:lstStyle>
            <a:lvl1pPr algn="l">
              <a:defRPr sz="1100">
                <a:solidFill>
                  <a:schemeClr val="tx1">
                    <a:lumMod val="95000"/>
                    <a:lumOff val="5000"/>
                  </a:schemeClr>
                </a:solidFill>
                <a:latin typeface="+mj-lt"/>
              </a:defRPr>
            </a:lvl1pPr>
          </a:lstStyle>
          <a:p>
            <a:fld id="{1D8BD707-D9CF-40AE-B4C6-C98DA3205C09}" type="datetimeFigureOut">
              <a:rPr lang="en-US" smtClean="0"/>
              <a:t>4/4/2023</a:t>
            </a:fld>
            <a:endParaRPr lang="en-US"/>
          </a:p>
        </p:txBody>
      </p:sp>
      <p:sp>
        <p:nvSpPr>
          <p:cNvPr id="5" name="Footer Placeholder 4"/>
          <p:cNvSpPr>
            <a:spLocks noGrp="1"/>
          </p:cNvSpPr>
          <p:nvPr>
            <p:ph type="ftr" sz="quarter" idx="3"/>
          </p:nvPr>
        </p:nvSpPr>
        <p:spPr>
          <a:xfrm>
            <a:off x="3995420" y="7333465"/>
            <a:ext cx="4868703" cy="310896"/>
          </a:xfrm>
          <a:prstGeom prst="rect">
            <a:avLst/>
          </a:prstGeom>
        </p:spPr>
        <p:txBody>
          <a:bodyPr vert="horz" lIns="91440" tIns="45720" rIns="91440" bIns="45720" rtlCol="0" anchor="ctr"/>
          <a:lstStyle>
            <a:lvl1pPr algn="r">
              <a:defRPr sz="11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940800" y="7333465"/>
            <a:ext cx="803275" cy="310896"/>
          </a:xfrm>
          <a:prstGeom prst="rect">
            <a:avLst/>
          </a:prstGeom>
        </p:spPr>
        <p:txBody>
          <a:bodyPr vert="horz" lIns="91440" tIns="45720" rIns="91440" bIns="45720" rtlCol="0" anchor="ctr"/>
          <a:lstStyle>
            <a:lvl1pPr algn="l">
              <a:defRPr sz="1100">
                <a:solidFill>
                  <a:schemeClr val="tx1">
                    <a:lumMod val="95000"/>
                    <a:lumOff val="5000"/>
                  </a:schemeClr>
                </a:solidFill>
                <a:latin typeface="+mj-lt"/>
              </a:defRPr>
            </a:lvl1pPr>
          </a:lstStyle>
          <a:p>
            <a:pPr marL="57785">
              <a:lnSpc>
                <a:spcPct val="100000"/>
              </a:lnSpc>
              <a:spcBef>
                <a:spcPts val="95"/>
              </a:spcBef>
            </a:pPr>
            <a:r>
              <a:rPr lang="en-US"/>
              <a:t>DEI </a:t>
            </a:r>
            <a:r>
              <a:rPr lang="en-US" spc="25"/>
              <a:t> </a:t>
            </a:r>
            <a:r>
              <a:rPr lang="en-US"/>
              <a:t>Planning</a:t>
            </a:r>
            <a:r>
              <a:rPr lang="en-US" spc="25"/>
              <a:t> </a:t>
            </a:r>
            <a:r>
              <a:rPr lang="en-US" spc="45"/>
              <a:t>Toolkit</a:t>
            </a:r>
            <a:r>
              <a:rPr lang="en-US" spc="25"/>
              <a:t> </a:t>
            </a:r>
            <a:r>
              <a:rPr lang="en-US"/>
              <a:t>·</a:t>
            </a:r>
            <a:r>
              <a:rPr lang="en-US" spc="335"/>
              <a:t> </a:t>
            </a:r>
            <a:fld id="{81D60167-4931-47E6-BA6A-407CBD079E47}" type="slidenum">
              <a:rPr spc="65" smtClean="0"/>
              <a:t>‹#›</a:t>
            </a:fld>
            <a:endParaRPr spc="65" dirty="0"/>
          </a:p>
        </p:txBody>
      </p:sp>
      <p:cxnSp>
        <p:nvCxnSpPr>
          <p:cNvPr id="7" name="Straight Connector 6"/>
          <p:cNvCxnSpPr/>
          <p:nvPr/>
        </p:nvCxnSpPr>
        <p:spPr>
          <a:xfrm flipV="1">
            <a:off x="628650" y="936501"/>
            <a:ext cx="0" cy="10363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5643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4" r:id="rId13"/>
    <p:sldLayoutId id="2147483685" r:id="rId14"/>
  </p:sldLayoutIdLst>
  <p:txStyles>
    <p:titleStyle>
      <a:lvl1pPr algn="l" defTabSz="1005840" rtl="0" eaLnBrk="1" latinLnBrk="0" hangingPunct="1">
        <a:lnSpc>
          <a:spcPct val="80000"/>
        </a:lnSpc>
        <a:spcBef>
          <a:spcPct val="0"/>
        </a:spcBef>
        <a:buNone/>
        <a:defRPr sz="4840" kern="1200" cap="all" spc="110" baseline="0">
          <a:solidFill>
            <a:schemeClr val="tx1">
              <a:lumMod val="95000"/>
              <a:lumOff val="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91694"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760" kern="1200">
          <a:solidFill>
            <a:schemeClr val="tx1"/>
          </a:solidFill>
          <a:latin typeface="+mn-lt"/>
          <a:ea typeface="+mn-ea"/>
          <a:cs typeface="+mn-cs"/>
        </a:defRPr>
      </a:lvl2pPr>
      <a:lvl3pPr marL="492862"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3pPr>
      <a:lvl4pPr marL="653796"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4pPr>
      <a:lvl5pPr marL="854964"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5pPr>
      <a:lvl6pPr marL="1005840"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6pPr>
      <a:lvl7pPr marL="1166774"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7pPr>
      <a:lvl8pPr marL="1337767"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8pPr>
      <a:lvl9pPr marL="1498702" indent="-150876" algn="l" defTabSz="1005840" rtl="0" eaLnBrk="1" latinLnBrk="0" hangingPunct="1">
        <a:lnSpc>
          <a:spcPct val="90000"/>
        </a:lnSpc>
        <a:spcBef>
          <a:spcPts val="220"/>
        </a:spcBef>
        <a:spcAft>
          <a:spcPts val="440"/>
        </a:spcAft>
        <a:buClr>
          <a:schemeClr val="accent1"/>
        </a:buClr>
        <a:buFont typeface="Wingdings 3" pitchFamily="18" charset="2"/>
        <a:buChar char=""/>
        <a:defRPr sz="132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61" name="Google Shape;161;p26"/>
          <p:cNvSpPr txBox="1">
            <a:spLocks noGrp="1"/>
          </p:cNvSpPr>
          <p:nvPr>
            <p:ph type="ctrTitle"/>
          </p:nvPr>
        </p:nvSpPr>
        <p:spPr>
          <a:xfrm>
            <a:off x="1066800" y="5486400"/>
            <a:ext cx="5523210" cy="1809060"/>
          </a:xfrm>
          <a:prstGeom prst="rect">
            <a:avLst/>
          </a:prstGeom>
        </p:spPr>
        <p:txBody>
          <a:bodyPr spcFirstLastPara="1" wrap="square" lIns="100568" tIns="100568" rIns="100568" bIns="100568" anchor="ctr" anchorCtr="0">
            <a:noAutofit/>
          </a:bodyPr>
          <a:lstStyle/>
          <a:p>
            <a:pPr algn="ctr" rtl="0"/>
            <a:r>
              <a:rPr lang="en" sz="2970" dirty="0"/>
              <a:t>Diversity, Equity and Inclusion Team</a:t>
            </a:r>
            <a:endParaRPr sz="2970" dirty="0"/>
          </a:p>
          <a:p>
            <a:pPr algn="ctr" rtl="0"/>
            <a:r>
              <a:rPr lang="en-US" sz="2090" dirty="0"/>
              <a:t>Plainfield</a:t>
            </a:r>
            <a:r>
              <a:rPr lang="en" sz="2090" dirty="0"/>
              <a:t> Public Schools</a:t>
            </a:r>
            <a:endParaRPr sz="2090" dirty="0"/>
          </a:p>
          <a:p>
            <a:pPr algn="ctr" rtl="0"/>
            <a:r>
              <a:rPr lang="en-US" sz="2090" dirty="0"/>
              <a:t>March 4</a:t>
            </a:r>
            <a:r>
              <a:rPr lang="en-US" sz="2090" baseline="30000" dirty="0"/>
              <a:t>th</a:t>
            </a:r>
            <a:r>
              <a:rPr lang="en-US" sz="2090" dirty="0"/>
              <a:t> 2023</a:t>
            </a:r>
            <a:endParaRPr sz="209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746" y="173204"/>
            <a:ext cx="9506907" cy="1213089"/>
          </a:xfrm>
          <a:prstGeom prst="rect">
            <a:avLst/>
          </a:prstGeom>
        </p:spPr>
        <p:txBody>
          <a:bodyPr vert="horz" wrap="square" lIns="0" tIns="306070" rIns="0" bIns="0" rtlCol="0">
            <a:spAutoFit/>
          </a:bodyPr>
          <a:lstStyle/>
          <a:p>
            <a:pPr marL="12700">
              <a:lnSpc>
                <a:spcPct val="100000"/>
              </a:lnSpc>
              <a:spcBef>
                <a:spcPts val="2410"/>
              </a:spcBef>
            </a:pPr>
            <a:r>
              <a:rPr lang="en-US" sz="3300" spc="125" dirty="0">
                <a:solidFill>
                  <a:srgbClr val="807B75"/>
                </a:solidFill>
              </a:rPr>
              <a:t>Part 1: </a:t>
            </a:r>
            <a:r>
              <a:rPr sz="3300" spc="125" dirty="0">
                <a:solidFill>
                  <a:srgbClr val="807B75"/>
                </a:solidFill>
              </a:rPr>
              <a:t>Diversity</a:t>
            </a:r>
            <a:r>
              <a:rPr lang="en-US" sz="3300" spc="125" dirty="0">
                <a:solidFill>
                  <a:srgbClr val="807B75"/>
                </a:solidFill>
              </a:rPr>
              <a:t>, Equity</a:t>
            </a:r>
            <a:r>
              <a:rPr sz="3300" spc="70" dirty="0">
                <a:solidFill>
                  <a:srgbClr val="807B75"/>
                </a:solidFill>
              </a:rPr>
              <a:t> </a:t>
            </a:r>
            <a:r>
              <a:rPr sz="3300" dirty="0">
                <a:solidFill>
                  <a:srgbClr val="807B75"/>
                </a:solidFill>
              </a:rPr>
              <a:t>&amp;</a:t>
            </a:r>
            <a:r>
              <a:rPr sz="3300" spc="70" dirty="0">
                <a:solidFill>
                  <a:srgbClr val="807B75"/>
                </a:solidFill>
              </a:rPr>
              <a:t> </a:t>
            </a:r>
            <a:r>
              <a:rPr sz="3300" dirty="0">
                <a:solidFill>
                  <a:srgbClr val="807B75"/>
                </a:solidFill>
              </a:rPr>
              <a:t>Inclusion</a:t>
            </a:r>
            <a:r>
              <a:rPr sz="3300" spc="70" dirty="0">
                <a:solidFill>
                  <a:srgbClr val="807B75"/>
                </a:solidFill>
              </a:rPr>
              <a:t> </a:t>
            </a:r>
            <a:r>
              <a:rPr sz="3300" spc="-10" dirty="0">
                <a:solidFill>
                  <a:srgbClr val="807B75"/>
                </a:solidFill>
              </a:rPr>
              <a:t>Reflection</a:t>
            </a:r>
            <a:endParaRPr sz="3300" dirty="0"/>
          </a:p>
          <a:p>
            <a:pPr marL="24130" marR="5080">
              <a:lnSpc>
                <a:spcPct val="108300"/>
              </a:lnSpc>
              <a:spcBef>
                <a:spcPts val="600"/>
              </a:spcBef>
            </a:pPr>
            <a:r>
              <a:rPr sz="1000" dirty="0">
                <a:solidFill>
                  <a:srgbClr val="807B75"/>
                </a:solidFill>
              </a:rPr>
              <a:t>Together</a:t>
            </a:r>
            <a:r>
              <a:rPr sz="1000" spc="70" dirty="0">
                <a:solidFill>
                  <a:srgbClr val="807B75"/>
                </a:solidFill>
              </a:rPr>
              <a:t> </a:t>
            </a:r>
            <a:r>
              <a:rPr sz="1000" dirty="0">
                <a:solidFill>
                  <a:srgbClr val="807B75"/>
                </a:solidFill>
              </a:rPr>
              <a:t>with</a:t>
            </a:r>
            <a:r>
              <a:rPr sz="1000" spc="75" dirty="0">
                <a:solidFill>
                  <a:srgbClr val="807B75"/>
                </a:solidFill>
              </a:rPr>
              <a:t> </a:t>
            </a:r>
            <a:r>
              <a:rPr sz="1000" dirty="0">
                <a:solidFill>
                  <a:srgbClr val="807B75"/>
                </a:solidFill>
              </a:rPr>
              <a:t>your</a:t>
            </a:r>
            <a:r>
              <a:rPr sz="1000" spc="75" dirty="0">
                <a:solidFill>
                  <a:srgbClr val="807B75"/>
                </a:solidFill>
              </a:rPr>
              <a:t> </a:t>
            </a:r>
            <a:r>
              <a:rPr sz="1000" dirty="0">
                <a:solidFill>
                  <a:srgbClr val="807B75"/>
                </a:solidFill>
              </a:rPr>
              <a:t>planning</a:t>
            </a:r>
            <a:r>
              <a:rPr sz="1000" spc="75" dirty="0">
                <a:solidFill>
                  <a:srgbClr val="807B75"/>
                </a:solidFill>
              </a:rPr>
              <a:t> </a:t>
            </a:r>
            <a:r>
              <a:rPr sz="1000" spc="-20" dirty="0">
                <a:solidFill>
                  <a:srgbClr val="807B75"/>
                </a:solidFill>
              </a:rPr>
              <a:t>team,</a:t>
            </a:r>
            <a:r>
              <a:rPr sz="1000" spc="75" dirty="0">
                <a:solidFill>
                  <a:srgbClr val="807B75"/>
                </a:solidFill>
              </a:rPr>
              <a:t> </a:t>
            </a:r>
            <a:r>
              <a:rPr sz="1000" dirty="0">
                <a:solidFill>
                  <a:srgbClr val="807B75"/>
                </a:solidFill>
              </a:rPr>
              <a:t>take</a:t>
            </a:r>
            <a:r>
              <a:rPr sz="1000" spc="75" dirty="0">
                <a:solidFill>
                  <a:srgbClr val="807B75"/>
                </a:solidFill>
              </a:rPr>
              <a:t> </a:t>
            </a:r>
            <a:r>
              <a:rPr sz="1000" dirty="0">
                <a:solidFill>
                  <a:srgbClr val="807B75"/>
                </a:solidFill>
              </a:rPr>
              <a:t>time</a:t>
            </a:r>
            <a:r>
              <a:rPr sz="1000" spc="75" dirty="0">
                <a:solidFill>
                  <a:srgbClr val="807B75"/>
                </a:solidFill>
              </a:rPr>
              <a:t> </a:t>
            </a:r>
            <a:r>
              <a:rPr sz="1000" dirty="0">
                <a:solidFill>
                  <a:srgbClr val="807B75"/>
                </a:solidFill>
              </a:rPr>
              <a:t>to</a:t>
            </a:r>
            <a:r>
              <a:rPr sz="1000" spc="75" dirty="0">
                <a:solidFill>
                  <a:srgbClr val="807B75"/>
                </a:solidFill>
              </a:rPr>
              <a:t> </a:t>
            </a:r>
            <a:r>
              <a:rPr sz="1000" dirty="0">
                <a:solidFill>
                  <a:srgbClr val="807B75"/>
                </a:solidFill>
              </a:rPr>
              <a:t>reflect</a:t>
            </a:r>
            <a:r>
              <a:rPr sz="1000" spc="75" dirty="0">
                <a:solidFill>
                  <a:srgbClr val="807B75"/>
                </a:solidFill>
              </a:rPr>
              <a:t> </a:t>
            </a:r>
            <a:r>
              <a:rPr sz="1000" dirty="0">
                <a:solidFill>
                  <a:srgbClr val="807B75"/>
                </a:solidFill>
              </a:rPr>
              <a:t>on</a:t>
            </a:r>
            <a:r>
              <a:rPr sz="1000" spc="70" dirty="0">
                <a:solidFill>
                  <a:srgbClr val="807B75"/>
                </a:solidFill>
              </a:rPr>
              <a:t> </a:t>
            </a:r>
            <a:r>
              <a:rPr sz="1000" spc="-25" dirty="0">
                <a:solidFill>
                  <a:srgbClr val="807B75"/>
                </a:solidFill>
              </a:rPr>
              <a:t>and</a:t>
            </a:r>
            <a:r>
              <a:rPr sz="1000" spc="75" dirty="0">
                <a:solidFill>
                  <a:srgbClr val="807B75"/>
                </a:solidFill>
              </a:rPr>
              <a:t> </a:t>
            </a:r>
            <a:r>
              <a:rPr sz="1000" dirty="0">
                <a:solidFill>
                  <a:srgbClr val="807B75"/>
                </a:solidFill>
              </a:rPr>
              <a:t>answer</a:t>
            </a:r>
            <a:r>
              <a:rPr sz="1000" spc="75" dirty="0">
                <a:solidFill>
                  <a:srgbClr val="807B75"/>
                </a:solidFill>
              </a:rPr>
              <a:t> </a:t>
            </a:r>
            <a:r>
              <a:rPr sz="1000" dirty="0">
                <a:solidFill>
                  <a:srgbClr val="807B75"/>
                </a:solidFill>
              </a:rPr>
              <a:t>these</a:t>
            </a:r>
            <a:r>
              <a:rPr sz="1000" spc="75" dirty="0">
                <a:solidFill>
                  <a:srgbClr val="807B75"/>
                </a:solidFill>
              </a:rPr>
              <a:t> </a:t>
            </a:r>
            <a:r>
              <a:rPr sz="1000" dirty="0">
                <a:solidFill>
                  <a:srgbClr val="807B75"/>
                </a:solidFill>
              </a:rPr>
              <a:t>questions.</a:t>
            </a:r>
            <a:r>
              <a:rPr sz="1000" spc="75" dirty="0">
                <a:solidFill>
                  <a:srgbClr val="807B75"/>
                </a:solidFill>
              </a:rPr>
              <a:t> </a:t>
            </a:r>
            <a:r>
              <a:rPr sz="1000" dirty="0">
                <a:solidFill>
                  <a:srgbClr val="807B75"/>
                </a:solidFill>
              </a:rPr>
              <a:t>Your</a:t>
            </a:r>
            <a:r>
              <a:rPr sz="1000" spc="75" dirty="0">
                <a:solidFill>
                  <a:srgbClr val="807B75"/>
                </a:solidFill>
              </a:rPr>
              <a:t> </a:t>
            </a:r>
            <a:r>
              <a:rPr sz="1000" dirty="0">
                <a:solidFill>
                  <a:srgbClr val="807B75"/>
                </a:solidFill>
              </a:rPr>
              <a:t>values,</a:t>
            </a:r>
            <a:r>
              <a:rPr sz="1000" spc="75" dirty="0">
                <a:solidFill>
                  <a:srgbClr val="807B75"/>
                </a:solidFill>
              </a:rPr>
              <a:t> </a:t>
            </a:r>
            <a:r>
              <a:rPr sz="1000" dirty="0">
                <a:solidFill>
                  <a:srgbClr val="807B75"/>
                </a:solidFill>
              </a:rPr>
              <a:t>assets</a:t>
            </a:r>
            <a:r>
              <a:rPr sz="1000" spc="75" dirty="0">
                <a:solidFill>
                  <a:srgbClr val="807B75"/>
                </a:solidFill>
              </a:rPr>
              <a:t> </a:t>
            </a:r>
            <a:r>
              <a:rPr sz="1000" spc="-25" dirty="0">
                <a:solidFill>
                  <a:srgbClr val="807B75"/>
                </a:solidFill>
              </a:rPr>
              <a:t>and</a:t>
            </a:r>
            <a:r>
              <a:rPr sz="1000" spc="75" dirty="0">
                <a:solidFill>
                  <a:srgbClr val="807B75"/>
                </a:solidFill>
              </a:rPr>
              <a:t> </a:t>
            </a:r>
            <a:r>
              <a:rPr sz="1000" dirty="0">
                <a:solidFill>
                  <a:srgbClr val="807B75"/>
                </a:solidFill>
              </a:rPr>
              <a:t>aspirations</a:t>
            </a:r>
            <a:r>
              <a:rPr sz="1000" spc="70" dirty="0">
                <a:solidFill>
                  <a:srgbClr val="807B75"/>
                </a:solidFill>
              </a:rPr>
              <a:t> </a:t>
            </a:r>
            <a:r>
              <a:rPr sz="1000" spc="-25" dirty="0">
                <a:solidFill>
                  <a:srgbClr val="807B75"/>
                </a:solidFill>
              </a:rPr>
              <a:t>can </a:t>
            </a:r>
            <a:r>
              <a:rPr sz="1000" dirty="0">
                <a:solidFill>
                  <a:srgbClr val="807B75"/>
                </a:solidFill>
              </a:rPr>
              <a:t>guide</a:t>
            </a:r>
            <a:r>
              <a:rPr sz="1000" spc="55" dirty="0">
                <a:solidFill>
                  <a:srgbClr val="807B75"/>
                </a:solidFill>
              </a:rPr>
              <a:t> </a:t>
            </a:r>
            <a:r>
              <a:rPr sz="1000" dirty="0">
                <a:solidFill>
                  <a:srgbClr val="807B75"/>
                </a:solidFill>
              </a:rPr>
              <a:t>the</a:t>
            </a:r>
            <a:r>
              <a:rPr sz="1000" spc="55" dirty="0">
                <a:solidFill>
                  <a:srgbClr val="807B75"/>
                </a:solidFill>
              </a:rPr>
              <a:t> </a:t>
            </a:r>
            <a:r>
              <a:rPr sz="1000" dirty="0">
                <a:solidFill>
                  <a:srgbClr val="807B75"/>
                </a:solidFill>
              </a:rPr>
              <a:t>strategic</a:t>
            </a:r>
            <a:r>
              <a:rPr sz="1000" spc="55" dirty="0">
                <a:solidFill>
                  <a:srgbClr val="807B75"/>
                </a:solidFill>
              </a:rPr>
              <a:t> </a:t>
            </a:r>
            <a:r>
              <a:rPr sz="1000" dirty="0">
                <a:solidFill>
                  <a:srgbClr val="807B75"/>
                </a:solidFill>
              </a:rPr>
              <a:t>activities</a:t>
            </a:r>
            <a:r>
              <a:rPr sz="1000" spc="55" dirty="0">
                <a:solidFill>
                  <a:srgbClr val="807B75"/>
                </a:solidFill>
              </a:rPr>
              <a:t> </a:t>
            </a:r>
            <a:r>
              <a:rPr sz="1000" dirty="0">
                <a:solidFill>
                  <a:srgbClr val="807B75"/>
                </a:solidFill>
              </a:rPr>
              <a:t>of</a:t>
            </a:r>
            <a:r>
              <a:rPr sz="1000" spc="55" dirty="0">
                <a:solidFill>
                  <a:srgbClr val="807B75"/>
                </a:solidFill>
              </a:rPr>
              <a:t> </a:t>
            </a:r>
            <a:r>
              <a:rPr sz="1000" dirty="0">
                <a:solidFill>
                  <a:srgbClr val="807B75"/>
                </a:solidFill>
              </a:rPr>
              <a:t>your</a:t>
            </a:r>
            <a:r>
              <a:rPr sz="1000" spc="60" dirty="0">
                <a:solidFill>
                  <a:srgbClr val="807B75"/>
                </a:solidFill>
              </a:rPr>
              <a:t> </a:t>
            </a:r>
            <a:r>
              <a:rPr sz="1000" dirty="0">
                <a:solidFill>
                  <a:srgbClr val="807B75"/>
                </a:solidFill>
              </a:rPr>
              <a:t>group</a:t>
            </a:r>
            <a:r>
              <a:rPr sz="1000" spc="55" dirty="0">
                <a:solidFill>
                  <a:srgbClr val="807B75"/>
                </a:solidFill>
              </a:rPr>
              <a:t> </a:t>
            </a:r>
            <a:r>
              <a:rPr sz="1000" dirty="0">
                <a:solidFill>
                  <a:srgbClr val="807B75"/>
                </a:solidFill>
              </a:rPr>
              <a:t>while</a:t>
            </a:r>
            <a:r>
              <a:rPr sz="1000" spc="55" dirty="0">
                <a:solidFill>
                  <a:srgbClr val="807B75"/>
                </a:solidFill>
              </a:rPr>
              <a:t> </a:t>
            </a:r>
            <a:r>
              <a:rPr sz="1000" dirty="0">
                <a:solidFill>
                  <a:srgbClr val="807B75"/>
                </a:solidFill>
              </a:rPr>
              <a:t>helping</a:t>
            </a:r>
            <a:r>
              <a:rPr sz="1000" spc="55" dirty="0">
                <a:solidFill>
                  <a:srgbClr val="807B75"/>
                </a:solidFill>
              </a:rPr>
              <a:t> </a:t>
            </a:r>
            <a:r>
              <a:rPr sz="1000" dirty="0">
                <a:solidFill>
                  <a:srgbClr val="807B75"/>
                </a:solidFill>
              </a:rPr>
              <a:t>you</a:t>
            </a:r>
            <a:r>
              <a:rPr sz="1000" spc="55" dirty="0">
                <a:solidFill>
                  <a:srgbClr val="807B75"/>
                </a:solidFill>
              </a:rPr>
              <a:t> </a:t>
            </a:r>
            <a:r>
              <a:rPr sz="1000" dirty="0">
                <a:solidFill>
                  <a:srgbClr val="807B75"/>
                </a:solidFill>
              </a:rPr>
              <a:t>steer</a:t>
            </a:r>
            <a:r>
              <a:rPr sz="1000" spc="55" dirty="0">
                <a:solidFill>
                  <a:srgbClr val="807B75"/>
                </a:solidFill>
              </a:rPr>
              <a:t> </a:t>
            </a:r>
            <a:r>
              <a:rPr sz="1000" dirty="0">
                <a:solidFill>
                  <a:srgbClr val="807B75"/>
                </a:solidFill>
              </a:rPr>
              <a:t>clear</a:t>
            </a:r>
            <a:r>
              <a:rPr sz="1000" spc="60" dirty="0">
                <a:solidFill>
                  <a:srgbClr val="807B75"/>
                </a:solidFill>
              </a:rPr>
              <a:t> </a:t>
            </a:r>
            <a:r>
              <a:rPr sz="1000" dirty="0">
                <a:solidFill>
                  <a:srgbClr val="807B75"/>
                </a:solidFill>
              </a:rPr>
              <a:t>of</a:t>
            </a:r>
            <a:r>
              <a:rPr sz="1000" spc="55" dirty="0">
                <a:solidFill>
                  <a:srgbClr val="807B75"/>
                </a:solidFill>
              </a:rPr>
              <a:t> </a:t>
            </a:r>
            <a:r>
              <a:rPr sz="1000" dirty="0">
                <a:solidFill>
                  <a:srgbClr val="807B75"/>
                </a:solidFill>
              </a:rPr>
              <a:t>any</a:t>
            </a:r>
            <a:r>
              <a:rPr sz="1000" spc="55" dirty="0">
                <a:solidFill>
                  <a:srgbClr val="807B75"/>
                </a:solidFill>
              </a:rPr>
              <a:t> </a:t>
            </a:r>
            <a:r>
              <a:rPr sz="1000" dirty="0">
                <a:solidFill>
                  <a:srgbClr val="807B75"/>
                </a:solidFill>
              </a:rPr>
              <a:t>obstacles</a:t>
            </a:r>
            <a:r>
              <a:rPr sz="1000" spc="50" dirty="0">
                <a:solidFill>
                  <a:srgbClr val="807B75"/>
                </a:solidFill>
              </a:rPr>
              <a:t> </a:t>
            </a:r>
            <a:r>
              <a:rPr sz="1000" dirty="0">
                <a:solidFill>
                  <a:srgbClr val="807B75"/>
                </a:solidFill>
              </a:rPr>
              <a:t>that</a:t>
            </a:r>
            <a:r>
              <a:rPr sz="1000" spc="55" dirty="0">
                <a:solidFill>
                  <a:srgbClr val="807B75"/>
                </a:solidFill>
              </a:rPr>
              <a:t> </a:t>
            </a:r>
            <a:r>
              <a:rPr sz="1000" dirty="0">
                <a:solidFill>
                  <a:srgbClr val="807B75"/>
                </a:solidFill>
              </a:rPr>
              <a:t>might</a:t>
            </a:r>
            <a:r>
              <a:rPr sz="1000" spc="55" dirty="0">
                <a:solidFill>
                  <a:srgbClr val="807B75"/>
                </a:solidFill>
              </a:rPr>
              <a:t> </a:t>
            </a:r>
            <a:r>
              <a:rPr sz="1000" spc="-10" dirty="0">
                <a:solidFill>
                  <a:srgbClr val="807B75"/>
                </a:solidFill>
              </a:rPr>
              <a:t>impede</a:t>
            </a:r>
            <a:r>
              <a:rPr sz="1000" spc="60" dirty="0">
                <a:solidFill>
                  <a:srgbClr val="807B75"/>
                </a:solidFill>
              </a:rPr>
              <a:t> </a:t>
            </a:r>
            <a:r>
              <a:rPr sz="1000" dirty="0">
                <a:solidFill>
                  <a:srgbClr val="807B75"/>
                </a:solidFill>
              </a:rPr>
              <a:t>the</a:t>
            </a:r>
            <a:r>
              <a:rPr sz="1000" spc="55" dirty="0">
                <a:solidFill>
                  <a:srgbClr val="807B75"/>
                </a:solidFill>
              </a:rPr>
              <a:t> </a:t>
            </a:r>
            <a:r>
              <a:rPr sz="1000" dirty="0">
                <a:solidFill>
                  <a:srgbClr val="807B75"/>
                </a:solidFill>
              </a:rPr>
              <a:t>planning</a:t>
            </a:r>
            <a:r>
              <a:rPr sz="1000" spc="55" dirty="0">
                <a:solidFill>
                  <a:srgbClr val="807B75"/>
                </a:solidFill>
              </a:rPr>
              <a:t> </a:t>
            </a:r>
            <a:r>
              <a:rPr sz="1000" spc="-10" dirty="0">
                <a:solidFill>
                  <a:srgbClr val="807B75"/>
                </a:solidFill>
              </a:rPr>
              <a:t>process.</a:t>
            </a:r>
            <a:endParaRPr sz="1000" dirty="0"/>
          </a:p>
        </p:txBody>
      </p:sp>
      <p:sp>
        <p:nvSpPr>
          <p:cNvPr id="16" name="object 16"/>
          <p:cNvSpPr txBox="1">
            <a:spLocks noGrp="1"/>
          </p:cNvSpPr>
          <p:nvPr>
            <p:ph type="sldNum" sz="quarter" idx="12"/>
          </p:nvPr>
        </p:nvSpPr>
        <p:spPr>
          <a:xfrm>
            <a:off x="8275856" y="7303344"/>
            <a:ext cx="1605279" cy="166071"/>
          </a:xfrm>
          <a:prstGeom prst="rect">
            <a:avLst/>
          </a:prstGeom>
        </p:spPr>
        <p:txBody>
          <a:bodyPr vert="horz" wrap="square" lIns="0" tIns="12065" rIns="0" bIns="0" rtlCol="0">
            <a:spAutoFit/>
          </a:bodyPr>
          <a:lstStyle/>
          <a:p>
            <a:pPr marL="57785">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r>
              <a:rPr spc="65" dirty="0"/>
              <a:t>4</a:t>
            </a:r>
          </a:p>
        </p:txBody>
      </p:sp>
      <p:sp>
        <p:nvSpPr>
          <p:cNvPr id="3" name="object 3"/>
          <p:cNvSpPr/>
          <p:nvPr/>
        </p:nvSpPr>
        <p:spPr>
          <a:xfrm>
            <a:off x="0" y="7602537"/>
            <a:ext cx="10058400" cy="170180"/>
          </a:xfrm>
          <a:custGeom>
            <a:avLst/>
            <a:gdLst/>
            <a:ahLst/>
            <a:cxnLst/>
            <a:rect l="l" t="t" r="r" b="b"/>
            <a:pathLst>
              <a:path w="10058400" h="170179">
                <a:moveTo>
                  <a:pt x="10058400" y="0"/>
                </a:moveTo>
                <a:lnTo>
                  <a:pt x="0" y="0"/>
                </a:lnTo>
                <a:lnTo>
                  <a:pt x="0" y="169862"/>
                </a:lnTo>
                <a:lnTo>
                  <a:pt x="10058400" y="169862"/>
                </a:lnTo>
                <a:lnTo>
                  <a:pt x="10058400" y="0"/>
                </a:lnTo>
                <a:close/>
              </a:path>
            </a:pathLst>
          </a:custGeom>
          <a:solidFill>
            <a:srgbClr val="807B75"/>
          </a:solidFill>
        </p:spPr>
        <p:txBody>
          <a:bodyPr wrap="square" lIns="0" tIns="0" rIns="0" bIns="0" rtlCol="0"/>
          <a:lstStyle/>
          <a:p>
            <a:endParaRPr/>
          </a:p>
        </p:txBody>
      </p:sp>
      <p:sp>
        <p:nvSpPr>
          <p:cNvPr id="4" name="object 4"/>
          <p:cNvSpPr txBox="1"/>
          <p:nvPr/>
        </p:nvSpPr>
        <p:spPr>
          <a:xfrm>
            <a:off x="554481" y="1644648"/>
            <a:ext cx="1715770" cy="635000"/>
          </a:xfrm>
          <a:prstGeom prst="rect">
            <a:avLst/>
          </a:prstGeom>
        </p:spPr>
        <p:txBody>
          <a:bodyPr vert="horz" wrap="square" lIns="0" tIns="82550" rIns="0" bIns="0" rtlCol="0">
            <a:spAutoFit/>
          </a:bodyPr>
          <a:lstStyle/>
          <a:p>
            <a:pPr marL="12700">
              <a:lnSpc>
                <a:spcPct val="100000"/>
              </a:lnSpc>
              <a:spcBef>
                <a:spcPts val="650"/>
              </a:spcBef>
            </a:pPr>
            <a:r>
              <a:rPr sz="1000" b="1" spc="-10" dirty="0">
                <a:solidFill>
                  <a:srgbClr val="807B75"/>
                </a:solidFill>
                <a:latin typeface="Tahoma"/>
                <a:cs typeface="Tahoma"/>
              </a:rPr>
              <a:t>VALUES</a:t>
            </a:r>
            <a:endParaRPr sz="1000" dirty="0">
              <a:latin typeface="Tahoma"/>
              <a:cs typeface="Tahoma"/>
            </a:endParaRPr>
          </a:p>
          <a:p>
            <a:pPr marL="12700" marR="5080">
              <a:lnSpc>
                <a:spcPct val="108300"/>
              </a:lnSpc>
              <a:spcBef>
                <a:spcPts val="450"/>
              </a:spcBef>
            </a:pPr>
            <a:r>
              <a:rPr sz="1000" dirty="0">
                <a:solidFill>
                  <a:srgbClr val="807B75"/>
                </a:solidFill>
                <a:latin typeface="Century Gothic"/>
                <a:cs typeface="Century Gothic"/>
              </a:rPr>
              <a:t>How</a:t>
            </a:r>
            <a:r>
              <a:rPr sz="1000" spc="30" dirty="0">
                <a:solidFill>
                  <a:srgbClr val="807B75"/>
                </a:solidFill>
                <a:latin typeface="Century Gothic"/>
                <a:cs typeface="Century Gothic"/>
              </a:rPr>
              <a:t> </a:t>
            </a:r>
            <a:r>
              <a:rPr sz="1000" dirty="0">
                <a:solidFill>
                  <a:srgbClr val="807B75"/>
                </a:solidFill>
                <a:latin typeface="Century Gothic"/>
                <a:cs typeface="Century Gothic"/>
              </a:rPr>
              <a:t>do</a:t>
            </a:r>
            <a:r>
              <a:rPr sz="1000" spc="30" dirty="0">
                <a:solidFill>
                  <a:srgbClr val="807B75"/>
                </a:solidFill>
                <a:latin typeface="Century Gothic"/>
                <a:cs typeface="Century Gothic"/>
              </a:rPr>
              <a:t> </a:t>
            </a:r>
            <a:r>
              <a:rPr sz="1000" dirty="0">
                <a:solidFill>
                  <a:srgbClr val="807B75"/>
                </a:solidFill>
                <a:latin typeface="Century Gothic"/>
                <a:cs typeface="Century Gothic"/>
              </a:rPr>
              <a:t>you</a:t>
            </a:r>
            <a:r>
              <a:rPr sz="1000" spc="30" dirty="0">
                <a:solidFill>
                  <a:srgbClr val="807B75"/>
                </a:solidFill>
                <a:latin typeface="Century Gothic"/>
                <a:cs typeface="Century Gothic"/>
              </a:rPr>
              <a:t> </a:t>
            </a:r>
            <a:r>
              <a:rPr sz="1000" dirty="0">
                <a:solidFill>
                  <a:srgbClr val="807B75"/>
                </a:solidFill>
                <a:latin typeface="Century Gothic"/>
                <a:cs typeface="Century Gothic"/>
              </a:rPr>
              <a:t>see</a:t>
            </a:r>
            <a:r>
              <a:rPr sz="1000" spc="30"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30" dirty="0">
                <a:solidFill>
                  <a:srgbClr val="807B75"/>
                </a:solidFill>
                <a:latin typeface="Century Gothic"/>
                <a:cs typeface="Century Gothic"/>
              </a:rPr>
              <a:t> </a:t>
            </a:r>
            <a:r>
              <a:rPr sz="1000" spc="-10" dirty="0">
                <a:solidFill>
                  <a:srgbClr val="807B75"/>
                </a:solidFill>
                <a:latin typeface="Century Gothic"/>
                <a:cs typeface="Century Gothic"/>
              </a:rPr>
              <a:t>fitting </a:t>
            </a:r>
            <a:r>
              <a:rPr sz="1000" dirty="0">
                <a:solidFill>
                  <a:srgbClr val="807B75"/>
                </a:solidFill>
                <a:latin typeface="Century Gothic"/>
                <a:cs typeface="Century Gothic"/>
              </a:rPr>
              <a:t>into</a:t>
            </a:r>
            <a:r>
              <a:rPr sz="1000" spc="125" dirty="0">
                <a:solidFill>
                  <a:srgbClr val="807B75"/>
                </a:solidFill>
                <a:latin typeface="Century Gothic"/>
                <a:cs typeface="Century Gothic"/>
              </a:rPr>
              <a:t> </a:t>
            </a:r>
            <a:r>
              <a:rPr sz="1000" dirty="0">
                <a:solidFill>
                  <a:srgbClr val="807B75"/>
                </a:solidFill>
                <a:latin typeface="Century Gothic"/>
                <a:cs typeface="Century Gothic"/>
              </a:rPr>
              <a:t>your</a:t>
            </a:r>
            <a:r>
              <a:rPr sz="1000" spc="125"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dirty="0">
                <a:solidFill>
                  <a:srgbClr val="807B75"/>
                </a:solidFill>
                <a:latin typeface="Century Gothic"/>
                <a:cs typeface="Century Gothic"/>
              </a:rPr>
              <a:t>’s</a:t>
            </a:r>
            <a:r>
              <a:rPr sz="1000" spc="130" dirty="0">
                <a:solidFill>
                  <a:srgbClr val="807B75"/>
                </a:solidFill>
                <a:latin typeface="Century Gothic"/>
                <a:cs typeface="Century Gothic"/>
              </a:rPr>
              <a:t> </a:t>
            </a:r>
            <a:r>
              <a:rPr sz="1000" spc="-10" dirty="0">
                <a:solidFill>
                  <a:srgbClr val="807B75"/>
                </a:solidFill>
                <a:latin typeface="Century Gothic"/>
                <a:cs typeface="Century Gothic"/>
              </a:rPr>
              <a:t>values?</a:t>
            </a:r>
            <a:endParaRPr sz="1000" dirty="0">
              <a:latin typeface="Century Gothic"/>
              <a:cs typeface="Century Gothic"/>
            </a:endParaRPr>
          </a:p>
        </p:txBody>
      </p:sp>
      <p:sp>
        <p:nvSpPr>
          <p:cNvPr id="5" name="object 5"/>
          <p:cNvSpPr txBox="1"/>
          <p:nvPr/>
        </p:nvSpPr>
        <p:spPr>
          <a:xfrm>
            <a:off x="2850514" y="1644648"/>
            <a:ext cx="1527175" cy="800100"/>
          </a:xfrm>
          <a:prstGeom prst="rect">
            <a:avLst/>
          </a:prstGeom>
        </p:spPr>
        <p:txBody>
          <a:bodyPr vert="horz" wrap="square" lIns="0" tIns="82550" rIns="0" bIns="0" rtlCol="0">
            <a:spAutoFit/>
          </a:bodyPr>
          <a:lstStyle/>
          <a:p>
            <a:pPr marL="12700">
              <a:lnSpc>
                <a:spcPct val="100000"/>
              </a:lnSpc>
              <a:spcBef>
                <a:spcPts val="650"/>
              </a:spcBef>
            </a:pPr>
            <a:r>
              <a:rPr sz="1000" b="1" spc="-10" dirty="0">
                <a:solidFill>
                  <a:srgbClr val="807B75"/>
                </a:solidFill>
                <a:latin typeface="Tahoma"/>
                <a:cs typeface="Tahoma"/>
              </a:rPr>
              <a:t>ASSETS</a:t>
            </a:r>
            <a:endParaRPr sz="1000">
              <a:latin typeface="Tahoma"/>
              <a:cs typeface="Tahoma"/>
            </a:endParaRPr>
          </a:p>
          <a:p>
            <a:pPr marL="12700" marR="5080">
              <a:lnSpc>
                <a:spcPct val="108300"/>
              </a:lnSpc>
              <a:spcBef>
                <a:spcPts val="450"/>
              </a:spcBef>
            </a:pPr>
            <a:r>
              <a:rPr sz="1000" dirty="0">
                <a:solidFill>
                  <a:srgbClr val="807B75"/>
                </a:solidFill>
                <a:latin typeface="Century Gothic"/>
                <a:cs typeface="Century Gothic"/>
              </a:rPr>
              <a:t>What</a:t>
            </a:r>
            <a:r>
              <a:rPr sz="1000" spc="20" dirty="0">
                <a:solidFill>
                  <a:srgbClr val="807B75"/>
                </a:solidFill>
                <a:latin typeface="Century Gothic"/>
                <a:cs typeface="Century Gothic"/>
              </a:rPr>
              <a:t> </a:t>
            </a:r>
            <a:r>
              <a:rPr sz="1000" dirty="0">
                <a:solidFill>
                  <a:srgbClr val="807B75"/>
                </a:solidFill>
                <a:latin typeface="Century Gothic"/>
                <a:cs typeface="Century Gothic"/>
              </a:rPr>
              <a:t>are</a:t>
            </a:r>
            <a:r>
              <a:rPr sz="1000" spc="25" dirty="0">
                <a:solidFill>
                  <a:srgbClr val="807B75"/>
                </a:solidFill>
                <a:latin typeface="Century Gothic"/>
                <a:cs typeface="Century Gothic"/>
              </a:rPr>
              <a:t> </a:t>
            </a:r>
            <a:r>
              <a:rPr sz="1000" spc="-10" dirty="0">
                <a:solidFill>
                  <a:srgbClr val="807B75"/>
                </a:solidFill>
                <a:latin typeface="Century Gothic"/>
                <a:cs typeface="Century Gothic"/>
              </a:rPr>
              <a:t>existing </a:t>
            </a:r>
            <a:r>
              <a:rPr sz="1000" dirty="0">
                <a:solidFill>
                  <a:srgbClr val="807B75"/>
                </a:solidFill>
                <a:latin typeface="Century Gothic"/>
                <a:cs typeface="Century Gothic"/>
              </a:rPr>
              <a:t>strengths</a:t>
            </a:r>
            <a:r>
              <a:rPr sz="1000" spc="15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155" dirty="0">
                <a:solidFill>
                  <a:srgbClr val="807B75"/>
                </a:solidFill>
                <a:latin typeface="Century Gothic"/>
                <a:cs typeface="Century Gothic"/>
              </a:rPr>
              <a:t> </a:t>
            </a:r>
            <a:r>
              <a:rPr sz="1000" spc="-10" dirty="0">
                <a:solidFill>
                  <a:srgbClr val="807B75"/>
                </a:solidFill>
                <a:latin typeface="Century Gothic"/>
                <a:cs typeface="Century Gothic"/>
              </a:rPr>
              <a:t>initiatives </a:t>
            </a:r>
            <a:r>
              <a:rPr sz="1000" dirty="0">
                <a:solidFill>
                  <a:srgbClr val="807B75"/>
                </a:solidFill>
                <a:latin typeface="Century Gothic"/>
                <a:cs typeface="Century Gothic"/>
              </a:rPr>
              <a:t>you</a:t>
            </a:r>
            <a:r>
              <a:rPr sz="1000" spc="5"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5" dirty="0">
                <a:solidFill>
                  <a:srgbClr val="807B75"/>
                </a:solidFill>
                <a:latin typeface="Century Gothic"/>
                <a:cs typeface="Century Gothic"/>
              </a:rPr>
              <a:t> </a:t>
            </a:r>
            <a:r>
              <a:rPr sz="1000" spc="-10" dirty="0">
                <a:solidFill>
                  <a:srgbClr val="807B75"/>
                </a:solidFill>
                <a:latin typeface="Century Gothic"/>
                <a:cs typeface="Century Gothic"/>
              </a:rPr>
              <a:t>leverage?</a:t>
            </a:r>
            <a:endParaRPr sz="1000">
              <a:latin typeface="Century Gothic"/>
              <a:cs typeface="Century Gothic"/>
            </a:endParaRPr>
          </a:p>
        </p:txBody>
      </p:sp>
      <p:sp>
        <p:nvSpPr>
          <p:cNvPr id="6" name="object 6"/>
          <p:cNvSpPr txBox="1"/>
          <p:nvPr/>
        </p:nvSpPr>
        <p:spPr>
          <a:xfrm>
            <a:off x="5146547" y="1644648"/>
            <a:ext cx="1370330" cy="635000"/>
          </a:xfrm>
          <a:prstGeom prst="rect">
            <a:avLst/>
          </a:prstGeom>
        </p:spPr>
        <p:txBody>
          <a:bodyPr vert="horz" wrap="square" lIns="0" tIns="82550" rIns="0" bIns="0" rtlCol="0">
            <a:spAutoFit/>
          </a:bodyPr>
          <a:lstStyle/>
          <a:p>
            <a:pPr marL="12700">
              <a:lnSpc>
                <a:spcPct val="100000"/>
              </a:lnSpc>
              <a:spcBef>
                <a:spcPts val="650"/>
              </a:spcBef>
            </a:pPr>
            <a:r>
              <a:rPr sz="1000" b="1" spc="-10" dirty="0">
                <a:solidFill>
                  <a:srgbClr val="807B75"/>
                </a:solidFill>
                <a:latin typeface="Tahoma"/>
                <a:cs typeface="Tahoma"/>
              </a:rPr>
              <a:t>BARRIERS</a:t>
            </a:r>
            <a:endParaRPr sz="1000">
              <a:latin typeface="Tahoma"/>
              <a:cs typeface="Tahoma"/>
            </a:endParaRPr>
          </a:p>
          <a:p>
            <a:pPr marL="12700" marR="5080">
              <a:lnSpc>
                <a:spcPct val="108300"/>
              </a:lnSpc>
              <a:spcBef>
                <a:spcPts val="450"/>
              </a:spcBef>
            </a:pPr>
            <a:r>
              <a:rPr sz="1000" dirty="0">
                <a:solidFill>
                  <a:srgbClr val="807B75"/>
                </a:solidFill>
                <a:latin typeface="Century Gothic"/>
                <a:cs typeface="Century Gothic"/>
              </a:rPr>
              <a:t>What</a:t>
            </a:r>
            <a:r>
              <a:rPr sz="1000" spc="50" dirty="0">
                <a:solidFill>
                  <a:srgbClr val="807B75"/>
                </a:solidFill>
                <a:latin typeface="Century Gothic"/>
                <a:cs typeface="Century Gothic"/>
              </a:rPr>
              <a:t> </a:t>
            </a:r>
            <a:r>
              <a:rPr sz="1000" dirty="0">
                <a:solidFill>
                  <a:srgbClr val="807B75"/>
                </a:solidFill>
                <a:latin typeface="Century Gothic"/>
                <a:cs typeface="Century Gothic"/>
              </a:rPr>
              <a:t>are</a:t>
            </a:r>
            <a:r>
              <a:rPr sz="1000" spc="55" dirty="0">
                <a:solidFill>
                  <a:srgbClr val="807B75"/>
                </a:solidFill>
                <a:latin typeface="Century Gothic"/>
                <a:cs typeface="Century Gothic"/>
              </a:rPr>
              <a:t> </a:t>
            </a:r>
            <a:r>
              <a:rPr sz="1000" dirty="0">
                <a:solidFill>
                  <a:srgbClr val="807B75"/>
                </a:solidFill>
                <a:latin typeface="Century Gothic"/>
                <a:cs typeface="Century Gothic"/>
              </a:rPr>
              <a:t>current</a:t>
            </a:r>
            <a:r>
              <a:rPr sz="1000" spc="55" dirty="0">
                <a:solidFill>
                  <a:srgbClr val="807B75"/>
                </a:solidFill>
                <a:latin typeface="Century Gothic"/>
                <a:cs typeface="Century Gothic"/>
              </a:rPr>
              <a:t> </a:t>
            </a:r>
            <a:r>
              <a:rPr sz="1000" spc="-40" dirty="0">
                <a:solidFill>
                  <a:srgbClr val="807B75"/>
                </a:solidFill>
                <a:latin typeface="Century Gothic"/>
                <a:cs typeface="Century Gothic"/>
              </a:rPr>
              <a:t>and </a:t>
            </a:r>
            <a:r>
              <a:rPr sz="1000" dirty="0">
                <a:solidFill>
                  <a:srgbClr val="807B75"/>
                </a:solidFill>
                <a:latin typeface="Century Gothic"/>
                <a:cs typeface="Century Gothic"/>
              </a:rPr>
              <a:t>potential</a:t>
            </a:r>
            <a:r>
              <a:rPr sz="1000" spc="65" dirty="0">
                <a:solidFill>
                  <a:srgbClr val="807B75"/>
                </a:solidFill>
                <a:latin typeface="Century Gothic"/>
                <a:cs typeface="Century Gothic"/>
              </a:rPr>
              <a:t> </a:t>
            </a:r>
            <a:r>
              <a:rPr sz="1000" spc="-10" dirty="0">
                <a:solidFill>
                  <a:srgbClr val="807B75"/>
                </a:solidFill>
                <a:latin typeface="Century Gothic"/>
                <a:cs typeface="Century Gothic"/>
              </a:rPr>
              <a:t>challenges?</a:t>
            </a:r>
            <a:endParaRPr sz="1000">
              <a:latin typeface="Century Gothic"/>
              <a:cs typeface="Century Gothic"/>
            </a:endParaRPr>
          </a:p>
        </p:txBody>
      </p:sp>
      <p:sp>
        <p:nvSpPr>
          <p:cNvPr id="7" name="object 7"/>
          <p:cNvSpPr txBox="1"/>
          <p:nvPr/>
        </p:nvSpPr>
        <p:spPr>
          <a:xfrm>
            <a:off x="7442581" y="1644648"/>
            <a:ext cx="1463675" cy="635000"/>
          </a:xfrm>
          <a:prstGeom prst="rect">
            <a:avLst/>
          </a:prstGeom>
        </p:spPr>
        <p:txBody>
          <a:bodyPr vert="horz" wrap="square" lIns="0" tIns="82550" rIns="0" bIns="0" rtlCol="0">
            <a:spAutoFit/>
          </a:bodyPr>
          <a:lstStyle/>
          <a:p>
            <a:pPr marL="12700">
              <a:lnSpc>
                <a:spcPct val="100000"/>
              </a:lnSpc>
              <a:spcBef>
                <a:spcPts val="650"/>
              </a:spcBef>
            </a:pPr>
            <a:r>
              <a:rPr sz="1000" b="1" spc="-10" dirty="0">
                <a:solidFill>
                  <a:srgbClr val="807B75"/>
                </a:solidFill>
                <a:latin typeface="Tahoma"/>
                <a:cs typeface="Tahoma"/>
              </a:rPr>
              <a:t>ASPIRATIONS</a:t>
            </a:r>
            <a:endParaRPr sz="1000" dirty="0">
              <a:latin typeface="Tahoma"/>
              <a:cs typeface="Tahoma"/>
            </a:endParaRPr>
          </a:p>
          <a:p>
            <a:pPr marL="12700" marR="5080">
              <a:lnSpc>
                <a:spcPct val="108300"/>
              </a:lnSpc>
              <a:spcBef>
                <a:spcPts val="450"/>
              </a:spcBef>
            </a:pPr>
            <a:r>
              <a:rPr sz="1000" dirty="0">
                <a:solidFill>
                  <a:srgbClr val="807B75"/>
                </a:solidFill>
                <a:latin typeface="Century Gothic"/>
                <a:cs typeface="Century Gothic"/>
              </a:rPr>
              <a:t>How</a:t>
            </a:r>
            <a:r>
              <a:rPr sz="1000" spc="10" dirty="0">
                <a:solidFill>
                  <a:srgbClr val="807B75"/>
                </a:solidFill>
                <a:latin typeface="Century Gothic"/>
                <a:cs typeface="Century Gothic"/>
              </a:rPr>
              <a:t> </a:t>
            </a:r>
            <a:r>
              <a:rPr sz="1000" dirty="0">
                <a:solidFill>
                  <a:srgbClr val="807B75"/>
                </a:solidFill>
                <a:latin typeface="Century Gothic"/>
                <a:cs typeface="Century Gothic"/>
              </a:rPr>
              <a:t>do</a:t>
            </a:r>
            <a:r>
              <a:rPr sz="1000" spc="10" dirty="0">
                <a:solidFill>
                  <a:srgbClr val="807B75"/>
                </a:solidFill>
                <a:latin typeface="Century Gothic"/>
                <a:cs typeface="Century Gothic"/>
              </a:rPr>
              <a:t> </a:t>
            </a:r>
            <a:r>
              <a:rPr sz="1000" dirty="0">
                <a:solidFill>
                  <a:srgbClr val="807B75"/>
                </a:solidFill>
                <a:latin typeface="Century Gothic"/>
                <a:cs typeface="Century Gothic"/>
              </a:rPr>
              <a:t>you</a:t>
            </a:r>
            <a:r>
              <a:rPr sz="1000" spc="15" dirty="0">
                <a:solidFill>
                  <a:srgbClr val="807B75"/>
                </a:solidFill>
                <a:latin typeface="Century Gothic"/>
                <a:cs typeface="Century Gothic"/>
              </a:rPr>
              <a:t> </a:t>
            </a:r>
            <a:r>
              <a:rPr sz="1000" spc="-10" dirty="0">
                <a:solidFill>
                  <a:srgbClr val="807B75"/>
                </a:solidFill>
                <a:latin typeface="Century Gothic"/>
                <a:cs typeface="Century Gothic"/>
              </a:rPr>
              <a:t>hope</a:t>
            </a:r>
            <a:r>
              <a:rPr sz="1000" spc="10" dirty="0">
                <a:solidFill>
                  <a:srgbClr val="807B75"/>
                </a:solidFill>
                <a:latin typeface="Century Gothic"/>
                <a:cs typeface="Century Gothic"/>
              </a:rPr>
              <a:t> </a:t>
            </a:r>
            <a:r>
              <a:rPr sz="1000" spc="-20" dirty="0">
                <a:solidFill>
                  <a:srgbClr val="807B75"/>
                </a:solidFill>
                <a:latin typeface="Century Gothic"/>
                <a:cs typeface="Century Gothic"/>
              </a:rPr>
              <a:t>your </a:t>
            </a:r>
            <a:r>
              <a:rPr lang="en-US" sz="1000" dirty="0">
                <a:solidFill>
                  <a:srgbClr val="807B75"/>
                </a:solidFill>
                <a:latin typeface="Century Gothic"/>
                <a:cs typeface="Century Gothic"/>
              </a:rPr>
              <a:t>school</a:t>
            </a:r>
            <a:r>
              <a:rPr sz="1000" spc="95" dirty="0">
                <a:solidFill>
                  <a:srgbClr val="807B75"/>
                </a:solidFill>
                <a:latin typeface="Century Gothic"/>
                <a:cs typeface="Century Gothic"/>
              </a:rPr>
              <a:t> </a:t>
            </a:r>
            <a:r>
              <a:rPr sz="1000" spc="50" dirty="0">
                <a:solidFill>
                  <a:srgbClr val="807B75"/>
                </a:solidFill>
                <a:latin typeface="Century Gothic"/>
                <a:cs typeface="Century Gothic"/>
              </a:rPr>
              <a:t>will</a:t>
            </a:r>
            <a:r>
              <a:rPr sz="1000" spc="100" dirty="0">
                <a:solidFill>
                  <a:srgbClr val="807B75"/>
                </a:solidFill>
                <a:latin typeface="Century Gothic"/>
                <a:cs typeface="Century Gothic"/>
              </a:rPr>
              <a:t> </a:t>
            </a:r>
            <a:r>
              <a:rPr sz="1000" spc="-10" dirty="0">
                <a:solidFill>
                  <a:srgbClr val="807B75"/>
                </a:solidFill>
                <a:latin typeface="Century Gothic"/>
                <a:cs typeface="Century Gothic"/>
              </a:rPr>
              <a:t>improve?</a:t>
            </a:r>
            <a:endParaRPr sz="1000" dirty="0">
              <a:latin typeface="Century Gothic"/>
              <a:cs typeface="Century Gothic"/>
            </a:endParaRPr>
          </a:p>
        </p:txBody>
      </p:sp>
      <p:sp>
        <p:nvSpPr>
          <p:cNvPr id="8" name="object 8"/>
          <p:cNvSpPr/>
          <p:nvPr/>
        </p:nvSpPr>
        <p:spPr>
          <a:xfrm>
            <a:off x="555244" y="2537460"/>
            <a:ext cx="1944370" cy="0"/>
          </a:xfrm>
          <a:custGeom>
            <a:avLst/>
            <a:gdLst/>
            <a:ahLst/>
            <a:cxnLst/>
            <a:rect l="l" t="t" r="r" b="b"/>
            <a:pathLst>
              <a:path w="1944370">
                <a:moveTo>
                  <a:pt x="0" y="0"/>
                </a:moveTo>
                <a:lnTo>
                  <a:pt x="1944116" y="0"/>
                </a:lnTo>
              </a:path>
            </a:pathLst>
          </a:custGeom>
          <a:ln w="12700">
            <a:solidFill>
              <a:srgbClr val="BCBEC0"/>
            </a:solidFill>
          </a:ln>
        </p:spPr>
        <p:txBody>
          <a:bodyPr wrap="square" lIns="0" tIns="0" rIns="0" bIns="0" rtlCol="0"/>
          <a:lstStyle/>
          <a:p>
            <a:endParaRPr/>
          </a:p>
        </p:txBody>
      </p:sp>
      <p:sp>
        <p:nvSpPr>
          <p:cNvPr id="9" name="object 9"/>
          <p:cNvSpPr/>
          <p:nvPr/>
        </p:nvSpPr>
        <p:spPr>
          <a:xfrm>
            <a:off x="2846883" y="2531109"/>
            <a:ext cx="1944370" cy="12700"/>
          </a:xfrm>
          <a:custGeom>
            <a:avLst/>
            <a:gdLst/>
            <a:ahLst/>
            <a:cxnLst/>
            <a:rect l="l" t="t" r="r" b="b"/>
            <a:pathLst>
              <a:path w="1944370" h="12700">
                <a:moveTo>
                  <a:pt x="1944116" y="0"/>
                </a:moveTo>
                <a:lnTo>
                  <a:pt x="0" y="0"/>
                </a:lnTo>
                <a:lnTo>
                  <a:pt x="0" y="12700"/>
                </a:lnTo>
                <a:lnTo>
                  <a:pt x="1944116" y="12700"/>
                </a:lnTo>
                <a:lnTo>
                  <a:pt x="1944116" y="0"/>
                </a:lnTo>
                <a:close/>
              </a:path>
            </a:pathLst>
          </a:custGeom>
          <a:solidFill>
            <a:srgbClr val="BCBEC0"/>
          </a:solidFill>
        </p:spPr>
        <p:txBody>
          <a:bodyPr wrap="square" lIns="0" tIns="0" rIns="0" bIns="0" rtlCol="0"/>
          <a:lstStyle/>
          <a:p>
            <a:endParaRPr/>
          </a:p>
        </p:txBody>
      </p:sp>
      <p:sp>
        <p:nvSpPr>
          <p:cNvPr id="10" name="object 10"/>
          <p:cNvSpPr/>
          <p:nvPr/>
        </p:nvSpPr>
        <p:spPr>
          <a:xfrm>
            <a:off x="2840532" y="2623820"/>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
        <p:nvSpPr>
          <p:cNvPr id="11" name="object 11"/>
          <p:cNvSpPr/>
          <p:nvPr/>
        </p:nvSpPr>
        <p:spPr>
          <a:xfrm>
            <a:off x="5159298" y="2623820"/>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
        <p:nvSpPr>
          <p:cNvPr id="12" name="object 12"/>
          <p:cNvSpPr/>
          <p:nvPr/>
        </p:nvSpPr>
        <p:spPr>
          <a:xfrm>
            <a:off x="7455344" y="2623820"/>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
        <p:nvSpPr>
          <p:cNvPr id="13" name="object 13"/>
          <p:cNvSpPr/>
          <p:nvPr/>
        </p:nvSpPr>
        <p:spPr>
          <a:xfrm>
            <a:off x="5165642" y="2537460"/>
            <a:ext cx="1944370" cy="0"/>
          </a:xfrm>
          <a:custGeom>
            <a:avLst/>
            <a:gdLst/>
            <a:ahLst/>
            <a:cxnLst/>
            <a:rect l="l" t="t" r="r" b="b"/>
            <a:pathLst>
              <a:path w="1944370">
                <a:moveTo>
                  <a:pt x="0" y="0"/>
                </a:moveTo>
                <a:lnTo>
                  <a:pt x="1944116" y="0"/>
                </a:lnTo>
              </a:path>
            </a:pathLst>
          </a:custGeom>
          <a:ln w="12700">
            <a:solidFill>
              <a:srgbClr val="BCBEC0"/>
            </a:solidFill>
          </a:ln>
        </p:spPr>
        <p:txBody>
          <a:bodyPr wrap="square" lIns="0" tIns="0" rIns="0" bIns="0" rtlCol="0"/>
          <a:lstStyle/>
          <a:p>
            <a:endParaRPr/>
          </a:p>
        </p:txBody>
      </p:sp>
      <p:sp>
        <p:nvSpPr>
          <p:cNvPr id="14" name="object 14"/>
          <p:cNvSpPr/>
          <p:nvPr/>
        </p:nvSpPr>
        <p:spPr>
          <a:xfrm>
            <a:off x="7461698" y="2537460"/>
            <a:ext cx="1944370" cy="0"/>
          </a:xfrm>
          <a:custGeom>
            <a:avLst/>
            <a:gdLst/>
            <a:ahLst/>
            <a:cxnLst/>
            <a:rect l="l" t="t" r="r" b="b"/>
            <a:pathLst>
              <a:path w="1944370">
                <a:moveTo>
                  <a:pt x="0" y="0"/>
                </a:moveTo>
                <a:lnTo>
                  <a:pt x="1944116" y="0"/>
                </a:lnTo>
              </a:path>
            </a:pathLst>
          </a:custGeom>
          <a:ln w="12700">
            <a:solidFill>
              <a:srgbClr val="BCBEC0"/>
            </a:solidFill>
          </a:ln>
        </p:spPr>
        <p:txBody>
          <a:bodyPr wrap="square" lIns="0" tIns="0" rIns="0" bIns="0" rtlCol="0"/>
          <a:lstStyle/>
          <a:p>
            <a:endParaRPr/>
          </a:p>
        </p:txBody>
      </p:sp>
      <p:sp>
        <p:nvSpPr>
          <p:cNvPr id="15" name="object 15"/>
          <p:cNvSpPr/>
          <p:nvPr/>
        </p:nvSpPr>
        <p:spPr>
          <a:xfrm>
            <a:off x="567181" y="2621699"/>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C4B8C-CE4D-441E-8BCD-4650DCD2F553}"/>
              </a:ext>
            </a:extLst>
          </p:cNvPr>
          <p:cNvSpPr>
            <a:spLocks noGrp="1"/>
          </p:cNvSpPr>
          <p:nvPr>
            <p:ph idx="1"/>
          </p:nvPr>
        </p:nvSpPr>
        <p:spPr>
          <a:xfrm>
            <a:off x="571500" y="1447800"/>
            <a:ext cx="8877300" cy="5393379"/>
          </a:xfrm>
        </p:spPr>
        <p:txBody>
          <a:bodyPr>
            <a:normAutofit fontScale="92500" lnSpcReduction="10000"/>
          </a:bodyPr>
          <a:lstStyle/>
          <a:p>
            <a:r>
              <a:rPr lang="en-US" dirty="0">
                <a:solidFill>
                  <a:schemeClr val="tx1"/>
                </a:solidFill>
              </a:rPr>
              <a:t>How does a DEI commitment statement differ from an Equal Opportunity or Reasonable Accommodation statement?</a:t>
            </a:r>
          </a:p>
          <a:p>
            <a:endParaRPr lang="en-US" dirty="0">
              <a:solidFill>
                <a:schemeClr val="tx1"/>
              </a:solidFill>
            </a:endParaRPr>
          </a:p>
          <a:p>
            <a:r>
              <a:rPr lang="en-US" dirty="0">
                <a:solidFill>
                  <a:schemeClr val="tx1"/>
                </a:solidFill>
              </a:rPr>
              <a:t>Equal opportunity and reasonable accommodation statements are types of non-discrimination statements and required by law and university policy.</a:t>
            </a:r>
          </a:p>
          <a:p>
            <a:r>
              <a:rPr lang="en-US" dirty="0">
                <a:solidFill>
                  <a:schemeClr val="tx1"/>
                </a:solidFill>
              </a:rPr>
              <a:t>A diversity statement is not required by law or university policy, and instead it signifies a commitment to a diverse and inclusive workplace culture beyond legal mandates.</a:t>
            </a:r>
          </a:p>
          <a:p>
            <a:endParaRPr lang="en-US" dirty="0">
              <a:solidFill>
                <a:schemeClr val="tx1"/>
              </a:solidFill>
            </a:endParaRPr>
          </a:p>
          <a:p>
            <a:r>
              <a:rPr lang="en-US" dirty="0">
                <a:solidFill>
                  <a:schemeClr val="tx1"/>
                </a:solidFill>
              </a:rPr>
              <a:t>What should be included?</a:t>
            </a:r>
          </a:p>
          <a:p>
            <a:pPr marL="342900" indent="-342900">
              <a:buFont typeface="Arial" panose="020B0604020202020204" pitchFamily="34" charset="0"/>
              <a:buChar char="•"/>
            </a:pPr>
            <a:r>
              <a:rPr lang="en-US" dirty="0">
                <a:solidFill>
                  <a:schemeClr val="tx1"/>
                </a:solidFill>
              </a:rPr>
              <a:t>Consider your organization's answers to the following questions: What does DEI mean to your organization?</a:t>
            </a:r>
          </a:p>
          <a:p>
            <a:pPr marL="342900" indent="-342900">
              <a:buFont typeface="Arial" panose="020B0604020202020204" pitchFamily="34" charset="0"/>
              <a:buChar char="•"/>
            </a:pPr>
            <a:r>
              <a:rPr lang="en-US" dirty="0">
                <a:solidFill>
                  <a:schemeClr val="tx1"/>
                </a:solidFill>
              </a:rPr>
              <a:t>How does DEI relate to your organization's mission and values? Why is DEI important to your organization, now and in the future? How does your organization approach DEI, now and in the future? What are some specific DEI initiatives or actions, either ongoing or planned for the future?</a:t>
            </a:r>
          </a:p>
        </p:txBody>
      </p:sp>
      <p:sp>
        <p:nvSpPr>
          <p:cNvPr id="48" name="Rectangle 47">
            <a:extLst>
              <a:ext uri="{FF2B5EF4-FFF2-40B4-BE49-F238E27FC236}">
                <a16:creationId xmlns:a16="http://schemas.microsoft.com/office/drawing/2014/main" id="{82878CAE-44E9-4BD9-81A1-48A4ACF38B02}"/>
              </a:ext>
            </a:extLst>
          </p:cNvPr>
          <p:cNvSpPr/>
          <p:nvPr/>
        </p:nvSpPr>
        <p:spPr>
          <a:xfrm>
            <a:off x="762000" y="561889"/>
            <a:ext cx="7948010" cy="584775"/>
          </a:xfrm>
          <a:prstGeom prst="rect">
            <a:avLst/>
          </a:prstGeom>
        </p:spPr>
        <p:txBody>
          <a:bodyPr wrap="none">
            <a:spAutoFit/>
          </a:bodyPr>
          <a:lstStyle/>
          <a:p>
            <a:r>
              <a:rPr lang="en-US" sz="3200" b="1" dirty="0"/>
              <a:t>Understanding what a DEI Statement is:</a:t>
            </a:r>
            <a:endParaRPr lang="en-US" sz="3200" dirty="0"/>
          </a:p>
        </p:txBody>
      </p:sp>
    </p:spTree>
    <p:extLst>
      <p:ext uri="{BB962C8B-B14F-4D97-AF65-F5344CB8AC3E}">
        <p14:creationId xmlns:p14="http://schemas.microsoft.com/office/powerpoint/2010/main" val="1263398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65358" y="4395604"/>
            <a:ext cx="3321685" cy="2485296"/>
          </a:xfrm>
          <a:prstGeom prst="rect">
            <a:avLst/>
          </a:prstGeom>
          <a:solidFill>
            <a:srgbClr val="FAA61A"/>
          </a:solidFill>
        </p:spPr>
        <p:txBody>
          <a:bodyPr vert="horz" wrap="square" lIns="0" tIns="0" rIns="0" bIns="0" rtlCol="0">
            <a:spAutoFit/>
          </a:bodyPr>
          <a:lstStyle/>
          <a:p>
            <a:pPr>
              <a:lnSpc>
                <a:spcPct val="100000"/>
              </a:lnSpc>
            </a:pPr>
            <a:endParaRPr sz="1900" dirty="0">
              <a:latin typeface="Times New Roman"/>
              <a:cs typeface="Times New Roman"/>
            </a:endParaRPr>
          </a:p>
          <a:p>
            <a:pPr marL="298450">
              <a:lnSpc>
                <a:spcPct val="100000"/>
              </a:lnSpc>
              <a:spcBef>
                <a:spcPts val="1360"/>
              </a:spcBef>
            </a:pPr>
            <a:r>
              <a:rPr sz="1550" spc="55" dirty="0">
                <a:solidFill>
                  <a:srgbClr val="FFFFFF"/>
                </a:solidFill>
                <a:latin typeface="Century Gothic"/>
                <a:cs typeface="Century Gothic"/>
              </a:rPr>
              <a:t>COMM</a:t>
            </a:r>
            <a:r>
              <a:rPr lang="en-US" sz="1550" spc="55" dirty="0">
                <a:solidFill>
                  <a:srgbClr val="FFFFFF"/>
                </a:solidFill>
                <a:latin typeface="Century Gothic"/>
                <a:cs typeface="Century Gothic"/>
              </a:rPr>
              <a:t>UNIT</a:t>
            </a:r>
            <a:r>
              <a:rPr sz="1550" spc="55" dirty="0">
                <a:solidFill>
                  <a:srgbClr val="FFFFFF"/>
                </a:solidFill>
                <a:latin typeface="Century Gothic"/>
                <a:cs typeface="Century Gothic"/>
              </a:rPr>
              <a:t>Y</a:t>
            </a:r>
            <a:endParaRPr sz="1550" dirty="0">
              <a:latin typeface="Century Gothic"/>
              <a:cs typeface="Century Gothic"/>
            </a:endParaRPr>
          </a:p>
          <a:p>
            <a:pPr marL="408305" indent="-110489">
              <a:lnSpc>
                <a:spcPct val="100000"/>
              </a:lnSpc>
              <a:spcBef>
                <a:spcPts val="980"/>
              </a:spcBef>
              <a:buChar char="•"/>
              <a:tabLst>
                <a:tab pos="408940" algn="l"/>
              </a:tabLst>
            </a:pPr>
            <a:r>
              <a:rPr sz="1100" dirty="0">
                <a:solidFill>
                  <a:srgbClr val="FFFFFF"/>
                </a:solidFill>
                <a:latin typeface="Century Gothic"/>
                <a:cs typeface="Century Gothic"/>
              </a:rPr>
              <a:t>Understand</a:t>
            </a:r>
            <a:r>
              <a:rPr sz="1100" spc="195" dirty="0">
                <a:solidFill>
                  <a:srgbClr val="FFFFFF"/>
                </a:solidFill>
                <a:latin typeface="Century Gothic"/>
                <a:cs typeface="Century Gothic"/>
              </a:rPr>
              <a:t> </a:t>
            </a:r>
            <a:r>
              <a:rPr sz="1100" dirty="0">
                <a:solidFill>
                  <a:srgbClr val="FFFFFF"/>
                </a:solidFill>
                <a:latin typeface="Century Gothic"/>
                <a:cs typeface="Century Gothic"/>
              </a:rPr>
              <a:t>Cultural</a:t>
            </a:r>
            <a:r>
              <a:rPr sz="1100" spc="195" dirty="0">
                <a:solidFill>
                  <a:srgbClr val="FFFFFF"/>
                </a:solidFill>
                <a:latin typeface="Century Gothic"/>
                <a:cs typeface="Century Gothic"/>
              </a:rPr>
              <a:t> </a:t>
            </a:r>
            <a:r>
              <a:rPr sz="1100" spc="-10" dirty="0">
                <a:solidFill>
                  <a:srgbClr val="FFFFFF"/>
                </a:solidFill>
                <a:latin typeface="Century Gothic"/>
                <a:cs typeface="Century Gothic"/>
              </a:rPr>
              <a:t>Context</a:t>
            </a:r>
            <a:endParaRPr sz="1100" dirty="0">
              <a:latin typeface="Century Gothic"/>
              <a:cs typeface="Century Gothic"/>
            </a:endParaRPr>
          </a:p>
          <a:p>
            <a:pPr marL="408305" indent="-110489">
              <a:lnSpc>
                <a:spcPct val="100000"/>
              </a:lnSpc>
              <a:spcBef>
                <a:spcPts val="620"/>
              </a:spcBef>
              <a:buChar char="•"/>
              <a:tabLst>
                <a:tab pos="408940" algn="l"/>
              </a:tabLst>
            </a:pPr>
            <a:r>
              <a:rPr sz="1100" dirty="0">
                <a:solidFill>
                  <a:srgbClr val="FFFFFF"/>
                </a:solidFill>
                <a:latin typeface="Century Gothic"/>
                <a:cs typeface="Century Gothic"/>
              </a:rPr>
              <a:t>Support</a:t>
            </a:r>
            <a:r>
              <a:rPr sz="1100" spc="195" dirty="0">
                <a:solidFill>
                  <a:srgbClr val="FFFFFF"/>
                </a:solidFill>
                <a:latin typeface="Century Gothic"/>
                <a:cs typeface="Century Gothic"/>
              </a:rPr>
              <a:t> </a:t>
            </a:r>
            <a:r>
              <a:rPr sz="1100" dirty="0">
                <a:solidFill>
                  <a:srgbClr val="FFFFFF"/>
                </a:solidFill>
                <a:latin typeface="Century Gothic"/>
                <a:cs typeface="Century Gothic"/>
              </a:rPr>
              <a:t>Local</a:t>
            </a:r>
            <a:r>
              <a:rPr sz="1100" spc="200" dirty="0">
                <a:solidFill>
                  <a:srgbClr val="FFFFFF"/>
                </a:solidFill>
                <a:latin typeface="Century Gothic"/>
                <a:cs typeface="Century Gothic"/>
              </a:rPr>
              <a:t> </a:t>
            </a:r>
            <a:r>
              <a:rPr sz="1100" spc="50" dirty="0">
                <a:solidFill>
                  <a:srgbClr val="FFFFFF"/>
                </a:solidFill>
                <a:latin typeface="Century Gothic"/>
                <a:cs typeface="Century Gothic"/>
              </a:rPr>
              <a:t>Businesses</a:t>
            </a:r>
            <a:endParaRPr sz="1100" dirty="0">
              <a:latin typeface="Century Gothic"/>
              <a:cs typeface="Century Gothic"/>
            </a:endParaRPr>
          </a:p>
          <a:p>
            <a:pPr marL="408305" indent="-110489">
              <a:lnSpc>
                <a:spcPct val="100000"/>
              </a:lnSpc>
              <a:spcBef>
                <a:spcPts val="620"/>
              </a:spcBef>
              <a:buChar char="•"/>
              <a:tabLst>
                <a:tab pos="408940" algn="l"/>
              </a:tabLst>
            </a:pPr>
            <a:r>
              <a:rPr sz="1100" spc="-10" dirty="0">
                <a:solidFill>
                  <a:srgbClr val="FFFFFF"/>
                </a:solidFill>
                <a:latin typeface="Century Gothic"/>
                <a:cs typeface="Century Gothic"/>
              </a:rPr>
              <a:t>Reach </a:t>
            </a:r>
            <a:r>
              <a:rPr sz="1100" dirty="0">
                <a:solidFill>
                  <a:srgbClr val="FFFFFF"/>
                </a:solidFill>
                <a:latin typeface="Century Gothic"/>
                <a:cs typeface="Century Gothic"/>
              </a:rPr>
              <a:t>Local</a:t>
            </a:r>
            <a:r>
              <a:rPr sz="1100" spc="-10" dirty="0">
                <a:solidFill>
                  <a:srgbClr val="FFFFFF"/>
                </a:solidFill>
                <a:latin typeface="Century Gothic"/>
                <a:cs typeface="Century Gothic"/>
              </a:rPr>
              <a:t> Talent</a:t>
            </a:r>
            <a:endParaRPr sz="1100" dirty="0">
              <a:latin typeface="Century Gothic"/>
              <a:cs typeface="Century Gothic"/>
            </a:endParaRPr>
          </a:p>
          <a:p>
            <a:pPr marL="408305" indent="-110489">
              <a:lnSpc>
                <a:spcPct val="100000"/>
              </a:lnSpc>
              <a:spcBef>
                <a:spcPts val="620"/>
              </a:spcBef>
              <a:buChar char="•"/>
              <a:tabLst>
                <a:tab pos="408940" algn="l"/>
              </a:tabLst>
            </a:pPr>
            <a:r>
              <a:rPr sz="1100" spc="-10" dirty="0">
                <a:solidFill>
                  <a:srgbClr val="FFFFFF"/>
                </a:solidFill>
                <a:latin typeface="Century Gothic"/>
                <a:cs typeface="Century Gothic"/>
              </a:rPr>
              <a:t>Value</a:t>
            </a:r>
            <a:r>
              <a:rPr sz="1100" spc="-30" dirty="0">
                <a:solidFill>
                  <a:srgbClr val="FFFFFF"/>
                </a:solidFill>
                <a:latin typeface="Century Gothic"/>
                <a:cs typeface="Century Gothic"/>
              </a:rPr>
              <a:t> </a:t>
            </a:r>
            <a:r>
              <a:rPr lang="en-US" sz="1100" spc="-20" dirty="0">
                <a:solidFill>
                  <a:srgbClr val="FFFFFF"/>
                </a:solidFill>
                <a:latin typeface="Century Gothic"/>
                <a:cs typeface="Century Gothic"/>
              </a:rPr>
              <a:t>Plainfield</a:t>
            </a:r>
            <a:r>
              <a:rPr sz="1100" spc="-25" dirty="0">
                <a:solidFill>
                  <a:srgbClr val="FFFFFF"/>
                </a:solidFill>
                <a:latin typeface="Century Gothic"/>
                <a:cs typeface="Century Gothic"/>
              </a:rPr>
              <a:t> </a:t>
            </a:r>
            <a:r>
              <a:rPr sz="1100" dirty="0">
                <a:solidFill>
                  <a:srgbClr val="FFFFFF"/>
                </a:solidFill>
                <a:latin typeface="Century Gothic"/>
                <a:cs typeface="Century Gothic"/>
              </a:rPr>
              <a:t>as</a:t>
            </a:r>
            <a:r>
              <a:rPr sz="1100" spc="-25" dirty="0">
                <a:solidFill>
                  <a:srgbClr val="FFFFFF"/>
                </a:solidFill>
                <a:latin typeface="Century Gothic"/>
                <a:cs typeface="Century Gothic"/>
              </a:rPr>
              <a:t> </a:t>
            </a:r>
            <a:r>
              <a:rPr sz="1100" dirty="0">
                <a:solidFill>
                  <a:srgbClr val="FFFFFF"/>
                </a:solidFill>
                <a:latin typeface="Century Gothic"/>
                <a:cs typeface="Century Gothic"/>
              </a:rPr>
              <a:t>an</a:t>
            </a:r>
            <a:r>
              <a:rPr sz="1100" spc="-30" dirty="0">
                <a:solidFill>
                  <a:srgbClr val="FFFFFF"/>
                </a:solidFill>
                <a:latin typeface="Century Gothic"/>
                <a:cs typeface="Century Gothic"/>
              </a:rPr>
              <a:t> </a:t>
            </a:r>
            <a:r>
              <a:rPr sz="1100" spc="50" dirty="0">
                <a:solidFill>
                  <a:srgbClr val="FFFFFF"/>
                </a:solidFill>
                <a:latin typeface="Century Gothic"/>
                <a:cs typeface="Century Gothic"/>
              </a:rPr>
              <a:t>Asset</a:t>
            </a:r>
            <a:endParaRPr lang="en-US" sz="1100" spc="50" dirty="0">
              <a:solidFill>
                <a:srgbClr val="FFFFFF"/>
              </a:solidFill>
              <a:latin typeface="Century Gothic"/>
              <a:cs typeface="Century Gothic"/>
            </a:endParaRPr>
          </a:p>
          <a:p>
            <a:pPr marL="408305" indent="-110489">
              <a:lnSpc>
                <a:spcPct val="100000"/>
              </a:lnSpc>
              <a:spcBef>
                <a:spcPts val="620"/>
              </a:spcBef>
              <a:buChar char="•"/>
              <a:tabLst>
                <a:tab pos="408940" algn="l"/>
              </a:tabLst>
            </a:pPr>
            <a:endParaRPr lang="en-US" sz="1100" spc="50" dirty="0">
              <a:solidFill>
                <a:srgbClr val="FFFFFF"/>
              </a:solidFill>
              <a:latin typeface="Century Gothic"/>
              <a:cs typeface="Century Gothic"/>
            </a:endParaRPr>
          </a:p>
          <a:p>
            <a:pPr marL="408305" indent="-110489">
              <a:lnSpc>
                <a:spcPct val="100000"/>
              </a:lnSpc>
              <a:spcBef>
                <a:spcPts val="620"/>
              </a:spcBef>
              <a:buChar char="•"/>
              <a:tabLst>
                <a:tab pos="408940" algn="l"/>
              </a:tabLst>
            </a:pPr>
            <a:endParaRPr lang="en-US" sz="1100" spc="50" dirty="0">
              <a:solidFill>
                <a:srgbClr val="FFFFFF"/>
              </a:solidFill>
              <a:latin typeface="Century Gothic"/>
              <a:cs typeface="Century Gothic"/>
            </a:endParaRPr>
          </a:p>
          <a:p>
            <a:pPr marL="408305" indent="-110489">
              <a:lnSpc>
                <a:spcPct val="100000"/>
              </a:lnSpc>
              <a:spcBef>
                <a:spcPts val="620"/>
              </a:spcBef>
              <a:buChar char="•"/>
              <a:tabLst>
                <a:tab pos="408940" algn="l"/>
              </a:tabLst>
            </a:pPr>
            <a:endParaRPr lang="en-US" sz="1100" spc="50" dirty="0">
              <a:solidFill>
                <a:srgbClr val="FFFFFF"/>
              </a:solidFill>
              <a:latin typeface="Century Gothic"/>
              <a:cs typeface="Century Gothic"/>
            </a:endParaRPr>
          </a:p>
        </p:txBody>
      </p:sp>
      <p:sp>
        <p:nvSpPr>
          <p:cNvPr id="3" name="object 3"/>
          <p:cNvSpPr txBox="1"/>
          <p:nvPr/>
        </p:nvSpPr>
        <p:spPr>
          <a:xfrm>
            <a:off x="2677542" y="4395604"/>
            <a:ext cx="3321685" cy="2421255"/>
          </a:xfrm>
          <a:prstGeom prst="rect">
            <a:avLst/>
          </a:prstGeom>
          <a:solidFill>
            <a:srgbClr val="91AB5A"/>
          </a:solidFill>
        </p:spPr>
        <p:txBody>
          <a:bodyPr vert="horz" wrap="square" lIns="0" tIns="0" rIns="0" bIns="0" rtlCol="0">
            <a:spAutoFit/>
          </a:bodyPr>
          <a:lstStyle/>
          <a:p>
            <a:pPr>
              <a:lnSpc>
                <a:spcPct val="100000"/>
              </a:lnSpc>
            </a:pPr>
            <a:endParaRPr sz="1900">
              <a:latin typeface="Times New Roman"/>
              <a:cs typeface="Times New Roman"/>
            </a:endParaRPr>
          </a:p>
          <a:p>
            <a:pPr marL="302895">
              <a:lnSpc>
                <a:spcPct val="100000"/>
              </a:lnSpc>
              <a:spcBef>
                <a:spcPts val="1540"/>
              </a:spcBef>
            </a:pPr>
            <a:r>
              <a:rPr sz="1550" spc="135" dirty="0">
                <a:solidFill>
                  <a:srgbClr val="FFFFFF"/>
                </a:solidFill>
                <a:latin typeface="Century Gothic"/>
                <a:cs typeface="Century Gothic"/>
              </a:rPr>
              <a:t>PEOPLE</a:t>
            </a:r>
            <a:endParaRPr sz="1550">
              <a:latin typeface="Century Gothic"/>
              <a:cs typeface="Century Gothic"/>
            </a:endParaRPr>
          </a:p>
          <a:p>
            <a:pPr marL="412750" indent="-110489">
              <a:lnSpc>
                <a:spcPct val="100000"/>
              </a:lnSpc>
              <a:spcBef>
                <a:spcPts val="980"/>
              </a:spcBef>
              <a:buChar char="•"/>
              <a:tabLst>
                <a:tab pos="413384" algn="l"/>
              </a:tabLst>
            </a:pPr>
            <a:r>
              <a:rPr sz="1100" dirty="0">
                <a:solidFill>
                  <a:srgbClr val="FFFFFF"/>
                </a:solidFill>
                <a:latin typeface="Century Gothic"/>
                <a:cs typeface="Century Gothic"/>
              </a:rPr>
              <a:t>Hire</a:t>
            </a:r>
            <a:r>
              <a:rPr sz="1100" spc="114" dirty="0">
                <a:solidFill>
                  <a:srgbClr val="FFFFFF"/>
                </a:solidFill>
                <a:latin typeface="Century Gothic"/>
                <a:cs typeface="Century Gothic"/>
              </a:rPr>
              <a:t> </a:t>
            </a:r>
            <a:r>
              <a:rPr sz="1100" spc="-20" dirty="0">
                <a:solidFill>
                  <a:srgbClr val="FFFFFF"/>
                </a:solidFill>
                <a:latin typeface="Century Gothic"/>
                <a:cs typeface="Century Gothic"/>
              </a:rPr>
              <a:t>and</a:t>
            </a:r>
            <a:r>
              <a:rPr sz="1100" spc="120" dirty="0">
                <a:solidFill>
                  <a:srgbClr val="FFFFFF"/>
                </a:solidFill>
                <a:latin typeface="Century Gothic"/>
                <a:cs typeface="Century Gothic"/>
              </a:rPr>
              <a:t> </a:t>
            </a:r>
            <a:r>
              <a:rPr sz="1100" dirty="0">
                <a:solidFill>
                  <a:srgbClr val="FFFFFF"/>
                </a:solidFill>
                <a:latin typeface="Century Gothic"/>
                <a:cs typeface="Century Gothic"/>
              </a:rPr>
              <a:t>Admit</a:t>
            </a:r>
            <a:r>
              <a:rPr sz="1100" spc="120" dirty="0">
                <a:solidFill>
                  <a:srgbClr val="FFFFFF"/>
                </a:solidFill>
                <a:latin typeface="Century Gothic"/>
                <a:cs typeface="Century Gothic"/>
              </a:rPr>
              <a:t> </a:t>
            </a:r>
            <a:r>
              <a:rPr sz="1100" spc="-10" dirty="0">
                <a:solidFill>
                  <a:srgbClr val="FFFFFF"/>
                </a:solidFill>
                <a:latin typeface="Century Gothic"/>
                <a:cs typeface="Century Gothic"/>
              </a:rPr>
              <a:t>Inclusively</a:t>
            </a:r>
            <a:endParaRPr sz="1100">
              <a:latin typeface="Century Gothic"/>
              <a:cs typeface="Century Gothic"/>
            </a:endParaRPr>
          </a:p>
          <a:p>
            <a:pPr marL="412750" indent="-110489">
              <a:lnSpc>
                <a:spcPct val="100000"/>
              </a:lnSpc>
              <a:spcBef>
                <a:spcPts val="620"/>
              </a:spcBef>
              <a:buChar char="•"/>
              <a:tabLst>
                <a:tab pos="413384" algn="l"/>
              </a:tabLst>
            </a:pPr>
            <a:r>
              <a:rPr sz="1100" dirty="0">
                <a:solidFill>
                  <a:srgbClr val="FFFFFF"/>
                </a:solidFill>
                <a:latin typeface="Century Gothic"/>
                <a:cs typeface="Century Gothic"/>
              </a:rPr>
              <a:t>Mentor</a:t>
            </a:r>
            <a:r>
              <a:rPr sz="1100" spc="10" dirty="0">
                <a:solidFill>
                  <a:srgbClr val="FFFFFF"/>
                </a:solidFill>
                <a:latin typeface="Century Gothic"/>
                <a:cs typeface="Century Gothic"/>
              </a:rPr>
              <a:t> </a:t>
            </a:r>
            <a:r>
              <a:rPr sz="1100" spc="-20" dirty="0">
                <a:solidFill>
                  <a:srgbClr val="FFFFFF"/>
                </a:solidFill>
                <a:latin typeface="Century Gothic"/>
                <a:cs typeface="Century Gothic"/>
              </a:rPr>
              <a:t>and</a:t>
            </a:r>
            <a:r>
              <a:rPr sz="1100" spc="15" dirty="0">
                <a:solidFill>
                  <a:srgbClr val="FFFFFF"/>
                </a:solidFill>
                <a:latin typeface="Century Gothic"/>
                <a:cs typeface="Century Gothic"/>
              </a:rPr>
              <a:t> </a:t>
            </a:r>
            <a:r>
              <a:rPr sz="1100" spc="-55" dirty="0">
                <a:solidFill>
                  <a:srgbClr val="FFFFFF"/>
                </a:solidFill>
                <a:latin typeface="Century Gothic"/>
                <a:cs typeface="Century Gothic"/>
              </a:rPr>
              <a:t>Coach</a:t>
            </a:r>
            <a:r>
              <a:rPr sz="1100" spc="15" dirty="0">
                <a:solidFill>
                  <a:srgbClr val="FFFFFF"/>
                </a:solidFill>
                <a:latin typeface="Century Gothic"/>
                <a:cs typeface="Century Gothic"/>
              </a:rPr>
              <a:t> </a:t>
            </a:r>
            <a:r>
              <a:rPr sz="1100" spc="-10" dirty="0">
                <a:solidFill>
                  <a:srgbClr val="FFFFFF"/>
                </a:solidFill>
                <a:latin typeface="Century Gothic"/>
                <a:cs typeface="Century Gothic"/>
              </a:rPr>
              <a:t>Individuals</a:t>
            </a:r>
            <a:endParaRPr sz="1100">
              <a:latin typeface="Century Gothic"/>
              <a:cs typeface="Century Gothic"/>
            </a:endParaRPr>
          </a:p>
          <a:p>
            <a:pPr marL="412750" indent="-110489">
              <a:lnSpc>
                <a:spcPct val="100000"/>
              </a:lnSpc>
              <a:spcBef>
                <a:spcPts val="615"/>
              </a:spcBef>
              <a:buChar char="•"/>
              <a:tabLst>
                <a:tab pos="413384" algn="l"/>
              </a:tabLst>
            </a:pPr>
            <a:r>
              <a:rPr sz="1100" dirty="0">
                <a:solidFill>
                  <a:srgbClr val="FFFFFF"/>
                </a:solidFill>
                <a:latin typeface="Century Gothic"/>
                <a:cs typeface="Century Gothic"/>
              </a:rPr>
              <a:t>Promote</a:t>
            </a:r>
            <a:r>
              <a:rPr sz="1100" spc="170" dirty="0">
                <a:solidFill>
                  <a:srgbClr val="FFFFFF"/>
                </a:solidFill>
                <a:latin typeface="Century Gothic"/>
                <a:cs typeface="Century Gothic"/>
              </a:rPr>
              <a:t> </a:t>
            </a:r>
            <a:r>
              <a:rPr sz="1100" dirty="0">
                <a:solidFill>
                  <a:srgbClr val="FFFFFF"/>
                </a:solidFill>
                <a:latin typeface="Century Gothic"/>
                <a:cs typeface="Century Gothic"/>
              </a:rPr>
              <a:t>Equitable</a:t>
            </a:r>
            <a:r>
              <a:rPr sz="1100" spc="170" dirty="0">
                <a:solidFill>
                  <a:srgbClr val="FFFFFF"/>
                </a:solidFill>
                <a:latin typeface="Century Gothic"/>
                <a:cs typeface="Century Gothic"/>
              </a:rPr>
              <a:t> </a:t>
            </a:r>
            <a:r>
              <a:rPr sz="1100" dirty="0">
                <a:solidFill>
                  <a:srgbClr val="FFFFFF"/>
                </a:solidFill>
                <a:latin typeface="Century Gothic"/>
                <a:cs typeface="Century Gothic"/>
              </a:rPr>
              <a:t>Labor</a:t>
            </a:r>
            <a:r>
              <a:rPr sz="1100" spc="170" dirty="0">
                <a:solidFill>
                  <a:srgbClr val="FFFFFF"/>
                </a:solidFill>
                <a:latin typeface="Century Gothic"/>
                <a:cs typeface="Century Gothic"/>
              </a:rPr>
              <a:t> </a:t>
            </a:r>
            <a:r>
              <a:rPr sz="1100" spc="-10" dirty="0">
                <a:solidFill>
                  <a:srgbClr val="FFFFFF"/>
                </a:solidFill>
                <a:latin typeface="Century Gothic"/>
                <a:cs typeface="Century Gothic"/>
              </a:rPr>
              <a:t>Practices</a:t>
            </a:r>
            <a:endParaRPr sz="1100">
              <a:latin typeface="Century Gothic"/>
              <a:cs typeface="Century Gothic"/>
            </a:endParaRPr>
          </a:p>
          <a:p>
            <a:pPr marL="412750" indent="-110489">
              <a:lnSpc>
                <a:spcPct val="100000"/>
              </a:lnSpc>
              <a:spcBef>
                <a:spcPts val="620"/>
              </a:spcBef>
              <a:buChar char="•"/>
              <a:tabLst>
                <a:tab pos="413384" algn="l"/>
              </a:tabLst>
            </a:pPr>
            <a:r>
              <a:rPr sz="1100" spc="55" dirty="0">
                <a:solidFill>
                  <a:srgbClr val="FFFFFF"/>
                </a:solidFill>
                <a:latin typeface="Century Gothic"/>
                <a:cs typeface="Century Gothic"/>
              </a:rPr>
              <a:t>Build</a:t>
            </a:r>
            <a:r>
              <a:rPr sz="1100" spc="-10" dirty="0">
                <a:solidFill>
                  <a:srgbClr val="FFFFFF"/>
                </a:solidFill>
                <a:latin typeface="Century Gothic"/>
                <a:cs typeface="Century Gothic"/>
              </a:rPr>
              <a:t> </a:t>
            </a:r>
            <a:r>
              <a:rPr sz="1100" spc="-20" dirty="0">
                <a:solidFill>
                  <a:srgbClr val="FFFFFF"/>
                </a:solidFill>
                <a:latin typeface="Century Gothic"/>
                <a:cs typeface="Century Gothic"/>
              </a:rPr>
              <a:t>and</a:t>
            </a:r>
            <a:r>
              <a:rPr sz="1100" spc="-5" dirty="0">
                <a:solidFill>
                  <a:srgbClr val="FFFFFF"/>
                </a:solidFill>
                <a:latin typeface="Century Gothic"/>
                <a:cs typeface="Century Gothic"/>
              </a:rPr>
              <a:t> </a:t>
            </a:r>
            <a:r>
              <a:rPr sz="1100" dirty="0">
                <a:solidFill>
                  <a:srgbClr val="FFFFFF"/>
                </a:solidFill>
                <a:latin typeface="Century Gothic"/>
                <a:cs typeface="Century Gothic"/>
              </a:rPr>
              <a:t>Maintain</a:t>
            </a:r>
            <a:r>
              <a:rPr sz="1100" spc="-5" dirty="0">
                <a:solidFill>
                  <a:srgbClr val="FFFFFF"/>
                </a:solidFill>
                <a:latin typeface="Century Gothic"/>
                <a:cs typeface="Century Gothic"/>
              </a:rPr>
              <a:t> </a:t>
            </a:r>
            <a:r>
              <a:rPr sz="1100" spc="-10" dirty="0">
                <a:solidFill>
                  <a:srgbClr val="FFFFFF"/>
                </a:solidFill>
                <a:latin typeface="Century Gothic"/>
                <a:cs typeface="Century Gothic"/>
              </a:rPr>
              <a:t>Pathways</a:t>
            </a:r>
            <a:endParaRPr sz="1100">
              <a:latin typeface="Century Gothic"/>
              <a:cs typeface="Century Gothic"/>
            </a:endParaRPr>
          </a:p>
        </p:txBody>
      </p:sp>
      <p:sp>
        <p:nvSpPr>
          <p:cNvPr id="4" name="object 4"/>
          <p:cNvSpPr txBox="1"/>
          <p:nvPr/>
        </p:nvSpPr>
        <p:spPr>
          <a:xfrm>
            <a:off x="6165358" y="1801369"/>
            <a:ext cx="3321685" cy="2413000"/>
          </a:xfrm>
          <a:prstGeom prst="rect">
            <a:avLst/>
          </a:prstGeom>
          <a:solidFill>
            <a:srgbClr val="357C96"/>
          </a:solidFill>
        </p:spPr>
        <p:txBody>
          <a:bodyPr vert="horz" wrap="square" lIns="0" tIns="6985" rIns="0" bIns="0" rtlCol="0">
            <a:spAutoFit/>
          </a:bodyPr>
          <a:lstStyle/>
          <a:p>
            <a:pPr>
              <a:lnSpc>
                <a:spcPct val="100000"/>
              </a:lnSpc>
              <a:spcBef>
                <a:spcPts val="55"/>
              </a:spcBef>
            </a:pPr>
            <a:endParaRPr sz="2700">
              <a:latin typeface="Times New Roman"/>
              <a:cs typeface="Times New Roman"/>
            </a:endParaRPr>
          </a:p>
          <a:p>
            <a:pPr marL="288925">
              <a:lnSpc>
                <a:spcPct val="100000"/>
              </a:lnSpc>
            </a:pPr>
            <a:r>
              <a:rPr sz="1550" spc="90" dirty="0">
                <a:solidFill>
                  <a:srgbClr val="FFFFFF"/>
                </a:solidFill>
                <a:latin typeface="Century Gothic"/>
                <a:cs typeface="Century Gothic"/>
              </a:rPr>
              <a:t>CLIMATE</a:t>
            </a:r>
            <a:endParaRPr sz="1550">
              <a:latin typeface="Century Gothic"/>
              <a:cs typeface="Century Gothic"/>
            </a:endParaRPr>
          </a:p>
          <a:p>
            <a:pPr marL="398780" indent="-110489">
              <a:lnSpc>
                <a:spcPct val="100000"/>
              </a:lnSpc>
              <a:spcBef>
                <a:spcPts val="980"/>
              </a:spcBef>
              <a:buChar char="•"/>
              <a:tabLst>
                <a:tab pos="399415" algn="l"/>
              </a:tabLst>
            </a:pPr>
            <a:r>
              <a:rPr sz="1100" spc="55" dirty="0">
                <a:solidFill>
                  <a:srgbClr val="FFFFFF"/>
                </a:solidFill>
                <a:latin typeface="Century Gothic"/>
                <a:cs typeface="Century Gothic"/>
              </a:rPr>
              <a:t>Build</a:t>
            </a:r>
            <a:r>
              <a:rPr sz="1100" spc="135" dirty="0">
                <a:solidFill>
                  <a:srgbClr val="FFFFFF"/>
                </a:solidFill>
                <a:latin typeface="Century Gothic"/>
                <a:cs typeface="Century Gothic"/>
              </a:rPr>
              <a:t> </a:t>
            </a:r>
            <a:r>
              <a:rPr sz="1100" dirty="0">
                <a:solidFill>
                  <a:srgbClr val="FFFFFF"/>
                </a:solidFill>
                <a:latin typeface="Century Gothic"/>
                <a:cs typeface="Century Gothic"/>
              </a:rPr>
              <a:t>Inclusive</a:t>
            </a:r>
            <a:r>
              <a:rPr sz="1100" spc="140" dirty="0">
                <a:solidFill>
                  <a:srgbClr val="FFFFFF"/>
                </a:solidFill>
                <a:latin typeface="Century Gothic"/>
                <a:cs typeface="Century Gothic"/>
              </a:rPr>
              <a:t> </a:t>
            </a:r>
            <a:r>
              <a:rPr sz="1100" spc="80" dirty="0">
                <a:solidFill>
                  <a:srgbClr val="FFFFFF"/>
                </a:solidFill>
                <a:latin typeface="Century Gothic"/>
                <a:cs typeface="Century Gothic"/>
              </a:rPr>
              <a:t>Skills</a:t>
            </a:r>
            <a:endParaRPr sz="1100">
              <a:latin typeface="Century Gothic"/>
              <a:cs typeface="Century Gothic"/>
            </a:endParaRPr>
          </a:p>
          <a:p>
            <a:pPr marL="398780" indent="-110489">
              <a:lnSpc>
                <a:spcPct val="100000"/>
              </a:lnSpc>
              <a:spcBef>
                <a:spcPts val="620"/>
              </a:spcBef>
              <a:buChar char="•"/>
              <a:tabLst>
                <a:tab pos="399415" algn="l"/>
              </a:tabLst>
            </a:pPr>
            <a:r>
              <a:rPr sz="1100" spc="-20" dirty="0">
                <a:solidFill>
                  <a:srgbClr val="FFFFFF"/>
                </a:solidFill>
                <a:latin typeface="Century Gothic"/>
                <a:cs typeface="Century Gothic"/>
              </a:rPr>
              <a:t>Connect</a:t>
            </a:r>
            <a:r>
              <a:rPr sz="1100" spc="30" dirty="0">
                <a:solidFill>
                  <a:srgbClr val="FFFFFF"/>
                </a:solidFill>
                <a:latin typeface="Century Gothic"/>
                <a:cs typeface="Century Gothic"/>
              </a:rPr>
              <a:t> </a:t>
            </a:r>
            <a:r>
              <a:rPr sz="1100" dirty="0">
                <a:solidFill>
                  <a:srgbClr val="FFFFFF"/>
                </a:solidFill>
                <a:latin typeface="Century Gothic"/>
                <a:cs typeface="Century Gothic"/>
              </a:rPr>
              <a:t>to</a:t>
            </a:r>
            <a:r>
              <a:rPr sz="1100" spc="30" dirty="0">
                <a:solidFill>
                  <a:srgbClr val="FFFFFF"/>
                </a:solidFill>
                <a:latin typeface="Century Gothic"/>
                <a:cs typeface="Century Gothic"/>
              </a:rPr>
              <a:t> </a:t>
            </a:r>
            <a:r>
              <a:rPr sz="1100" spc="35" dirty="0">
                <a:solidFill>
                  <a:srgbClr val="FFFFFF"/>
                </a:solidFill>
                <a:latin typeface="Century Gothic"/>
                <a:cs typeface="Century Gothic"/>
              </a:rPr>
              <a:t>Networks</a:t>
            </a:r>
            <a:endParaRPr sz="1100">
              <a:latin typeface="Century Gothic"/>
              <a:cs typeface="Century Gothic"/>
            </a:endParaRPr>
          </a:p>
          <a:p>
            <a:pPr marL="398780" indent="-110489">
              <a:lnSpc>
                <a:spcPct val="100000"/>
              </a:lnSpc>
              <a:spcBef>
                <a:spcPts val="620"/>
              </a:spcBef>
              <a:buChar char="•"/>
              <a:tabLst>
                <a:tab pos="399415" algn="l"/>
              </a:tabLst>
            </a:pPr>
            <a:r>
              <a:rPr sz="1100" spc="-20" dirty="0">
                <a:solidFill>
                  <a:srgbClr val="FFFFFF"/>
                </a:solidFill>
                <a:latin typeface="Century Gothic"/>
                <a:cs typeface="Century Gothic"/>
              </a:rPr>
              <a:t>Create</a:t>
            </a:r>
            <a:r>
              <a:rPr sz="1100" spc="25" dirty="0">
                <a:solidFill>
                  <a:srgbClr val="FFFFFF"/>
                </a:solidFill>
                <a:latin typeface="Century Gothic"/>
                <a:cs typeface="Century Gothic"/>
              </a:rPr>
              <a:t> </a:t>
            </a:r>
            <a:r>
              <a:rPr sz="1100" spc="-120" dirty="0">
                <a:solidFill>
                  <a:srgbClr val="FFFFFF"/>
                </a:solidFill>
                <a:latin typeface="Century Gothic"/>
                <a:cs typeface="Century Gothic"/>
              </a:rPr>
              <a:t>a</a:t>
            </a:r>
            <a:r>
              <a:rPr sz="1100" spc="25" dirty="0">
                <a:solidFill>
                  <a:srgbClr val="FFFFFF"/>
                </a:solidFill>
                <a:latin typeface="Century Gothic"/>
                <a:cs typeface="Century Gothic"/>
              </a:rPr>
              <a:t> </a:t>
            </a:r>
            <a:r>
              <a:rPr sz="1100" dirty="0">
                <a:solidFill>
                  <a:srgbClr val="FFFFFF"/>
                </a:solidFill>
                <a:latin typeface="Century Gothic"/>
                <a:cs typeface="Century Gothic"/>
              </a:rPr>
              <a:t>Welcoming</a:t>
            </a:r>
            <a:r>
              <a:rPr sz="1100" spc="25" dirty="0">
                <a:solidFill>
                  <a:srgbClr val="FFFFFF"/>
                </a:solidFill>
                <a:latin typeface="Century Gothic"/>
                <a:cs typeface="Century Gothic"/>
              </a:rPr>
              <a:t> </a:t>
            </a:r>
            <a:r>
              <a:rPr sz="1100" spc="-10" dirty="0">
                <a:solidFill>
                  <a:srgbClr val="FFFFFF"/>
                </a:solidFill>
                <a:latin typeface="Century Gothic"/>
                <a:cs typeface="Century Gothic"/>
              </a:rPr>
              <a:t>Climate</a:t>
            </a:r>
            <a:endParaRPr sz="1100">
              <a:latin typeface="Century Gothic"/>
              <a:cs typeface="Century Gothic"/>
            </a:endParaRPr>
          </a:p>
          <a:p>
            <a:pPr marL="398780" indent="-110489">
              <a:lnSpc>
                <a:spcPct val="100000"/>
              </a:lnSpc>
              <a:spcBef>
                <a:spcPts val="620"/>
              </a:spcBef>
              <a:buChar char="•"/>
              <a:tabLst>
                <a:tab pos="399415" algn="l"/>
              </a:tabLst>
            </a:pPr>
            <a:r>
              <a:rPr sz="1100" dirty="0">
                <a:solidFill>
                  <a:srgbClr val="FFFFFF"/>
                </a:solidFill>
                <a:latin typeface="Century Gothic"/>
                <a:cs typeface="Century Gothic"/>
              </a:rPr>
              <a:t>Practice</a:t>
            </a:r>
            <a:r>
              <a:rPr sz="1100" spc="100" dirty="0">
                <a:solidFill>
                  <a:srgbClr val="FFFFFF"/>
                </a:solidFill>
                <a:latin typeface="Century Gothic"/>
                <a:cs typeface="Century Gothic"/>
              </a:rPr>
              <a:t> </a:t>
            </a:r>
            <a:r>
              <a:rPr sz="1100" dirty="0">
                <a:solidFill>
                  <a:srgbClr val="FFFFFF"/>
                </a:solidFill>
                <a:latin typeface="Century Gothic"/>
                <a:cs typeface="Century Gothic"/>
              </a:rPr>
              <a:t>Inclusive</a:t>
            </a:r>
            <a:r>
              <a:rPr sz="1100" spc="105" dirty="0">
                <a:solidFill>
                  <a:srgbClr val="FFFFFF"/>
                </a:solidFill>
                <a:latin typeface="Century Gothic"/>
                <a:cs typeface="Century Gothic"/>
              </a:rPr>
              <a:t> </a:t>
            </a:r>
            <a:r>
              <a:rPr sz="1100" spc="-10" dirty="0">
                <a:solidFill>
                  <a:srgbClr val="FFFFFF"/>
                </a:solidFill>
                <a:latin typeface="Century Gothic"/>
                <a:cs typeface="Century Gothic"/>
              </a:rPr>
              <a:t>Pedagogy</a:t>
            </a:r>
            <a:endParaRPr sz="1100">
              <a:latin typeface="Century Gothic"/>
              <a:cs typeface="Century Gothic"/>
            </a:endParaRPr>
          </a:p>
        </p:txBody>
      </p:sp>
      <p:sp>
        <p:nvSpPr>
          <p:cNvPr id="5" name="object 5"/>
          <p:cNvSpPr txBox="1"/>
          <p:nvPr/>
        </p:nvSpPr>
        <p:spPr>
          <a:xfrm>
            <a:off x="2677541" y="1801367"/>
            <a:ext cx="3321685" cy="2435923"/>
          </a:xfrm>
          <a:prstGeom prst="rect">
            <a:avLst/>
          </a:prstGeom>
          <a:solidFill>
            <a:srgbClr val="993536"/>
          </a:solidFill>
        </p:spPr>
        <p:txBody>
          <a:bodyPr vert="horz" wrap="square" lIns="0" tIns="6985" rIns="0" bIns="0" rtlCol="0">
            <a:spAutoFit/>
          </a:bodyPr>
          <a:lstStyle/>
          <a:p>
            <a:pPr>
              <a:lnSpc>
                <a:spcPct val="100000"/>
              </a:lnSpc>
              <a:spcBef>
                <a:spcPts val="55"/>
              </a:spcBef>
            </a:pPr>
            <a:endParaRPr sz="2700" dirty="0">
              <a:latin typeface="Times New Roman"/>
              <a:cs typeface="Times New Roman"/>
            </a:endParaRPr>
          </a:p>
          <a:p>
            <a:pPr marL="302895">
              <a:lnSpc>
                <a:spcPct val="100000"/>
              </a:lnSpc>
            </a:pPr>
            <a:r>
              <a:rPr sz="1550" spc="165" dirty="0">
                <a:solidFill>
                  <a:srgbClr val="FFFFFF"/>
                </a:solidFill>
                <a:latin typeface="Century Gothic"/>
                <a:cs typeface="Century Gothic"/>
              </a:rPr>
              <a:t>INFRASTRUCTURE</a:t>
            </a:r>
            <a:endParaRPr sz="1550" dirty="0">
              <a:latin typeface="Century Gothic"/>
              <a:cs typeface="Century Gothic"/>
            </a:endParaRPr>
          </a:p>
          <a:p>
            <a:pPr marL="412750" indent="-110489">
              <a:lnSpc>
                <a:spcPct val="100000"/>
              </a:lnSpc>
              <a:spcBef>
                <a:spcPts val="980"/>
              </a:spcBef>
              <a:buChar char="•"/>
              <a:tabLst>
                <a:tab pos="413384" algn="l"/>
              </a:tabLst>
            </a:pPr>
            <a:r>
              <a:rPr sz="1100" dirty="0">
                <a:solidFill>
                  <a:srgbClr val="FFFFFF"/>
                </a:solidFill>
                <a:latin typeface="Century Gothic"/>
                <a:cs typeface="Century Gothic"/>
              </a:rPr>
              <a:t>State</a:t>
            </a:r>
            <a:r>
              <a:rPr sz="1100" spc="110" dirty="0">
                <a:solidFill>
                  <a:srgbClr val="FFFFFF"/>
                </a:solidFill>
                <a:latin typeface="Century Gothic"/>
                <a:cs typeface="Century Gothic"/>
              </a:rPr>
              <a:t> </a:t>
            </a:r>
            <a:r>
              <a:rPr sz="1100" dirty="0">
                <a:solidFill>
                  <a:srgbClr val="FFFFFF"/>
                </a:solidFill>
                <a:latin typeface="Century Gothic"/>
                <a:cs typeface="Century Gothic"/>
              </a:rPr>
              <a:t>Your</a:t>
            </a:r>
            <a:r>
              <a:rPr sz="1100" spc="114" dirty="0">
                <a:solidFill>
                  <a:srgbClr val="FFFFFF"/>
                </a:solidFill>
                <a:latin typeface="Century Gothic"/>
                <a:cs typeface="Century Gothic"/>
              </a:rPr>
              <a:t> </a:t>
            </a:r>
            <a:r>
              <a:rPr sz="1100" dirty="0">
                <a:solidFill>
                  <a:srgbClr val="FFFFFF"/>
                </a:solidFill>
                <a:latin typeface="Century Gothic"/>
                <a:cs typeface="Century Gothic"/>
              </a:rPr>
              <a:t>Commitment</a:t>
            </a:r>
            <a:r>
              <a:rPr sz="1100" spc="110" dirty="0">
                <a:solidFill>
                  <a:srgbClr val="FFFFFF"/>
                </a:solidFill>
                <a:latin typeface="Century Gothic"/>
                <a:cs typeface="Century Gothic"/>
              </a:rPr>
              <a:t> </a:t>
            </a:r>
            <a:r>
              <a:rPr sz="1100" dirty="0">
                <a:solidFill>
                  <a:srgbClr val="FFFFFF"/>
                </a:solidFill>
                <a:latin typeface="Century Gothic"/>
                <a:cs typeface="Century Gothic"/>
              </a:rPr>
              <a:t>to</a:t>
            </a:r>
            <a:r>
              <a:rPr sz="1100" spc="114" dirty="0">
                <a:solidFill>
                  <a:srgbClr val="FFFFFF"/>
                </a:solidFill>
                <a:latin typeface="Century Gothic"/>
                <a:cs typeface="Century Gothic"/>
              </a:rPr>
              <a:t> </a:t>
            </a:r>
            <a:r>
              <a:rPr sz="1100" spc="40" dirty="0">
                <a:solidFill>
                  <a:srgbClr val="FFFFFF"/>
                </a:solidFill>
                <a:latin typeface="Century Gothic"/>
                <a:cs typeface="Century Gothic"/>
              </a:rPr>
              <a:t>Diversity</a:t>
            </a:r>
            <a:endParaRPr sz="1100" dirty="0">
              <a:latin typeface="Century Gothic"/>
              <a:cs typeface="Century Gothic"/>
            </a:endParaRPr>
          </a:p>
          <a:p>
            <a:pPr marL="412750" indent="-110489">
              <a:lnSpc>
                <a:spcPct val="100000"/>
              </a:lnSpc>
              <a:spcBef>
                <a:spcPts val="620"/>
              </a:spcBef>
              <a:buChar char="•"/>
              <a:tabLst>
                <a:tab pos="413384" algn="l"/>
              </a:tabLst>
            </a:pPr>
            <a:r>
              <a:rPr sz="1100" dirty="0">
                <a:solidFill>
                  <a:srgbClr val="FFFFFF"/>
                </a:solidFill>
                <a:latin typeface="Century Gothic"/>
                <a:cs typeface="Century Gothic"/>
              </a:rPr>
              <a:t>Evaluate</a:t>
            </a:r>
            <a:r>
              <a:rPr sz="1100" spc="40" dirty="0">
                <a:solidFill>
                  <a:srgbClr val="FFFFFF"/>
                </a:solidFill>
                <a:latin typeface="Century Gothic"/>
                <a:cs typeface="Century Gothic"/>
              </a:rPr>
              <a:t> </a:t>
            </a:r>
            <a:r>
              <a:rPr lang="en-US" sz="1100" dirty="0">
                <a:solidFill>
                  <a:srgbClr val="FFFFFF"/>
                </a:solidFill>
                <a:latin typeface="Century Gothic"/>
                <a:cs typeface="Century Gothic"/>
              </a:rPr>
              <a:t>DEI </a:t>
            </a:r>
            <a:r>
              <a:rPr sz="1100" spc="40" dirty="0">
                <a:solidFill>
                  <a:srgbClr val="FFFFFF"/>
                </a:solidFill>
                <a:latin typeface="Century Gothic"/>
                <a:cs typeface="Century Gothic"/>
              </a:rPr>
              <a:t> </a:t>
            </a:r>
            <a:r>
              <a:rPr sz="1100" spc="50" dirty="0">
                <a:solidFill>
                  <a:srgbClr val="FFFFFF"/>
                </a:solidFill>
                <a:latin typeface="Century Gothic"/>
                <a:cs typeface="Century Gothic"/>
              </a:rPr>
              <a:t>Visibility</a:t>
            </a:r>
            <a:endParaRPr sz="1100" dirty="0">
              <a:latin typeface="Century Gothic"/>
              <a:cs typeface="Century Gothic"/>
            </a:endParaRPr>
          </a:p>
          <a:p>
            <a:pPr marL="412750" indent="-110489">
              <a:lnSpc>
                <a:spcPct val="100000"/>
              </a:lnSpc>
              <a:spcBef>
                <a:spcPts val="620"/>
              </a:spcBef>
              <a:buChar char="•"/>
              <a:tabLst>
                <a:tab pos="413384" algn="l"/>
              </a:tabLst>
            </a:pPr>
            <a:r>
              <a:rPr sz="1100" spc="-30" dirty="0">
                <a:solidFill>
                  <a:srgbClr val="FFFFFF"/>
                </a:solidFill>
                <a:latin typeface="Century Gothic"/>
                <a:cs typeface="Century Gothic"/>
              </a:rPr>
              <a:t>Make</a:t>
            </a:r>
            <a:r>
              <a:rPr sz="1100" spc="-35" dirty="0">
                <a:solidFill>
                  <a:srgbClr val="FFFFFF"/>
                </a:solidFill>
                <a:latin typeface="Century Gothic"/>
                <a:cs typeface="Century Gothic"/>
              </a:rPr>
              <a:t> </a:t>
            </a:r>
            <a:r>
              <a:rPr sz="1100" spc="-120" dirty="0">
                <a:solidFill>
                  <a:srgbClr val="FFFFFF"/>
                </a:solidFill>
                <a:latin typeface="Century Gothic"/>
                <a:cs typeface="Century Gothic"/>
              </a:rPr>
              <a:t>a</a:t>
            </a:r>
            <a:r>
              <a:rPr sz="1100" spc="25" dirty="0">
                <a:solidFill>
                  <a:srgbClr val="FFFFFF"/>
                </a:solidFill>
                <a:latin typeface="Century Gothic"/>
                <a:cs typeface="Century Gothic"/>
              </a:rPr>
              <a:t> </a:t>
            </a:r>
            <a:r>
              <a:rPr sz="1100" spc="-10" dirty="0">
                <a:solidFill>
                  <a:srgbClr val="FFFFFF"/>
                </a:solidFill>
                <a:latin typeface="Century Gothic"/>
                <a:cs typeface="Century Gothic"/>
              </a:rPr>
              <a:t>Timeline</a:t>
            </a:r>
            <a:endParaRPr lang="en-US" sz="1100" spc="-10" dirty="0">
              <a:solidFill>
                <a:srgbClr val="FFFFFF"/>
              </a:solidFill>
              <a:latin typeface="Century Gothic"/>
              <a:cs typeface="Century Gothic"/>
            </a:endParaRPr>
          </a:p>
          <a:p>
            <a:pPr marL="412750" indent="-110489">
              <a:lnSpc>
                <a:spcPct val="100000"/>
              </a:lnSpc>
              <a:spcBef>
                <a:spcPts val="620"/>
              </a:spcBef>
              <a:buChar char="•"/>
              <a:tabLst>
                <a:tab pos="413384" algn="l"/>
              </a:tabLst>
            </a:pPr>
            <a:endParaRPr lang="en-US" sz="1100" spc="-10" dirty="0">
              <a:solidFill>
                <a:srgbClr val="FFFFFF"/>
              </a:solidFill>
              <a:latin typeface="Century Gothic"/>
              <a:cs typeface="Century Gothic"/>
            </a:endParaRPr>
          </a:p>
          <a:p>
            <a:pPr marL="412750" indent="-110489">
              <a:lnSpc>
                <a:spcPct val="100000"/>
              </a:lnSpc>
              <a:spcBef>
                <a:spcPts val="620"/>
              </a:spcBef>
              <a:buChar char="•"/>
              <a:tabLst>
                <a:tab pos="413384" algn="l"/>
              </a:tabLst>
            </a:pPr>
            <a:endParaRPr lang="en-US" sz="1100" spc="-10" dirty="0">
              <a:solidFill>
                <a:srgbClr val="FFFFFF"/>
              </a:solidFill>
              <a:latin typeface="Century Gothic"/>
              <a:cs typeface="Century Gothic"/>
            </a:endParaRPr>
          </a:p>
          <a:p>
            <a:pPr marL="412750" indent="-110489">
              <a:lnSpc>
                <a:spcPct val="100000"/>
              </a:lnSpc>
              <a:spcBef>
                <a:spcPts val="620"/>
              </a:spcBef>
              <a:buChar char="•"/>
              <a:tabLst>
                <a:tab pos="413384" algn="l"/>
              </a:tabLst>
            </a:pPr>
            <a:endParaRPr lang="en-US" sz="1100" spc="-10" dirty="0">
              <a:solidFill>
                <a:srgbClr val="FFFFFF"/>
              </a:solidFill>
              <a:latin typeface="Century Gothic"/>
              <a:cs typeface="Century Gothic"/>
            </a:endParaRPr>
          </a:p>
          <a:p>
            <a:pPr marL="412750" indent="-110489">
              <a:lnSpc>
                <a:spcPct val="100000"/>
              </a:lnSpc>
              <a:spcBef>
                <a:spcPts val="620"/>
              </a:spcBef>
              <a:buChar char="•"/>
              <a:tabLst>
                <a:tab pos="413384" algn="l"/>
              </a:tabLst>
            </a:pPr>
            <a:endParaRPr sz="1100" dirty="0">
              <a:latin typeface="Century Gothic"/>
              <a:cs typeface="Century Gothic"/>
            </a:endParaRPr>
          </a:p>
        </p:txBody>
      </p:sp>
      <p:sp>
        <p:nvSpPr>
          <p:cNvPr id="6" name="object 6"/>
          <p:cNvSpPr txBox="1">
            <a:spLocks noGrp="1"/>
          </p:cNvSpPr>
          <p:nvPr>
            <p:ph type="title"/>
          </p:nvPr>
        </p:nvSpPr>
        <p:spPr>
          <a:xfrm>
            <a:off x="545083" y="487476"/>
            <a:ext cx="8903717" cy="521297"/>
          </a:xfrm>
          <a:prstGeom prst="rect">
            <a:avLst/>
          </a:prstGeom>
        </p:spPr>
        <p:txBody>
          <a:bodyPr vert="horz" wrap="square" lIns="0" tIns="13335" rIns="0" bIns="0" rtlCol="0">
            <a:spAutoFit/>
          </a:bodyPr>
          <a:lstStyle/>
          <a:p>
            <a:pPr marL="12700" marR="5080">
              <a:lnSpc>
                <a:spcPct val="100000"/>
              </a:lnSpc>
              <a:spcBef>
                <a:spcPts val="105"/>
              </a:spcBef>
            </a:pPr>
            <a:r>
              <a:rPr sz="3300" dirty="0">
                <a:solidFill>
                  <a:srgbClr val="807B75"/>
                </a:solidFill>
              </a:rPr>
              <a:t>Overview</a:t>
            </a:r>
            <a:r>
              <a:rPr sz="3300" spc="40" dirty="0">
                <a:solidFill>
                  <a:srgbClr val="807B75"/>
                </a:solidFill>
              </a:rPr>
              <a:t> </a:t>
            </a:r>
            <a:r>
              <a:rPr sz="3300" dirty="0">
                <a:solidFill>
                  <a:srgbClr val="807B75"/>
                </a:solidFill>
              </a:rPr>
              <a:t>of</a:t>
            </a:r>
            <a:r>
              <a:rPr sz="3300" spc="45" dirty="0">
                <a:solidFill>
                  <a:srgbClr val="807B75"/>
                </a:solidFill>
              </a:rPr>
              <a:t> </a:t>
            </a:r>
            <a:r>
              <a:rPr sz="3300" dirty="0">
                <a:solidFill>
                  <a:srgbClr val="807B75"/>
                </a:solidFill>
              </a:rPr>
              <a:t>Action</a:t>
            </a:r>
            <a:r>
              <a:rPr sz="3300" spc="40" dirty="0">
                <a:solidFill>
                  <a:srgbClr val="807B75"/>
                </a:solidFill>
              </a:rPr>
              <a:t> </a:t>
            </a:r>
            <a:r>
              <a:rPr sz="3300" spc="65" dirty="0">
                <a:solidFill>
                  <a:srgbClr val="807B75"/>
                </a:solidFill>
              </a:rPr>
              <a:t>Items </a:t>
            </a:r>
            <a:r>
              <a:rPr sz="3300" dirty="0">
                <a:solidFill>
                  <a:srgbClr val="807B75"/>
                </a:solidFill>
              </a:rPr>
              <a:t>by</a:t>
            </a:r>
            <a:r>
              <a:rPr sz="3300" spc="195" dirty="0">
                <a:solidFill>
                  <a:srgbClr val="807B75"/>
                </a:solidFill>
              </a:rPr>
              <a:t> </a:t>
            </a:r>
            <a:r>
              <a:rPr sz="3300" dirty="0">
                <a:solidFill>
                  <a:srgbClr val="807B75"/>
                </a:solidFill>
              </a:rPr>
              <a:t>Strategy</a:t>
            </a:r>
            <a:r>
              <a:rPr sz="3300" spc="200" dirty="0">
                <a:solidFill>
                  <a:srgbClr val="807B75"/>
                </a:solidFill>
              </a:rPr>
              <a:t> </a:t>
            </a:r>
            <a:r>
              <a:rPr sz="3300" spc="-20" dirty="0">
                <a:solidFill>
                  <a:srgbClr val="807B75"/>
                </a:solidFill>
              </a:rPr>
              <a:t>Area</a:t>
            </a:r>
            <a:endParaRPr sz="3300" dirty="0"/>
          </a:p>
        </p:txBody>
      </p:sp>
      <p:sp>
        <p:nvSpPr>
          <p:cNvPr id="7" name="object 7"/>
          <p:cNvSpPr txBox="1"/>
          <p:nvPr/>
        </p:nvSpPr>
        <p:spPr>
          <a:xfrm>
            <a:off x="590804" y="1823370"/>
            <a:ext cx="1751964" cy="990600"/>
          </a:xfrm>
          <a:prstGeom prst="rect">
            <a:avLst/>
          </a:prstGeom>
        </p:spPr>
        <p:txBody>
          <a:bodyPr vert="horz" wrap="square" lIns="0" tIns="12700" rIns="0" bIns="0" rtlCol="0">
            <a:spAutoFit/>
          </a:bodyPr>
          <a:lstStyle/>
          <a:p>
            <a:pPr marL="12700" marR="5080">
              <a:lnSpc>
                <a:spcPct val="131900"/>
              </a:lnSpc>
              <a:spcBef>
                <a:spcPts val="100"/>
              </a:spcBef>
            </a:pPr>
            <a:r>
              <a:rPr sz="1200" dirty="0">
                <a:solidFill>
                  <a:srgbClr val="807B75"/>
                </a:solidFill>
                <a:latin typeface="Century Gothic"/>
                <a:cs typeface="Century Gothic"/>
              </a:rPr>
              <a:t>Continue</a:t>
            </a:r>
            <a:r>
              <a:rPr sz="1200" spc="110" dirty="0">
                <a:solidFill>
                  <a:srgbClr val="807B75"/>
                </a:solidFill>
                <a:latin typeface="Century Gothic"/>
                <a:cs typeface="Century Gothic"/>
              </a:rPr>
              <a:t> </a:t>
            </a:r>
            <a:r>
              <a:rPr sz="1200" dirty="0">
                <a:solidFill>
                  <a:srgbClr val="807B75"/>
                </a:solidFill>
                <a:latin typeface="Century Gothic"/>
                <a:cs typeface="Century Gothic"/>
              </a:rPr>
              <a:t>building</a:t>
            </a:r>
            <a:r>
              <a:rPr sz="1200" spc="110" dirty="0">
                <a:solidFill>
                  <a:srgbClr val="807B75"/>
                </a:solidFill>
                <a:latin typeface="Century Gothic"/>
                <a:cs typeface="Century Gothic"/>
              </a:rPr>
              <a:t> </a:t>
            </a:r>
            <a:r>
              <a:rPr sz="1200" spc="-20" dirty="0">
                <a:solidFill>
                  <a:srgbClr val="807B75"/>
                </a:solidFill>
                <a:latin typeface="Century Gothic"/>
                <a:cs typeface="Century Gothic"/>
              </a:rPr>
              <a:t>your </a:t>
            </a:r>
            <a:r>
              <a:rPr lang="en-US" sz="1200" dirty="0">
                <a:solidFill>
                  <a:srgbClr val="807B75"/>
                </a:solidFill>
                <a:latin typeface="Century Gothic"/>
                <a:cs typeface="Century Gothic"/>
              </a:rPr>
              <a:t>DEI </a:t>
            </a:r>
            <a:r>
              <a:rPr sz="1200" spc="10" dirty="0">
                <a:solidFill>
                  <a:srgbClr val="807B75"/>
                </a:solidFill>
                <a:latin typeface="Century Gothic"/>
                <a:cs typeface="Century Gothic"/>
              </a:rPr>
              <a:t> </a:t>
            </a:r>
            <a:r>
              <a:rPr sz="1200" dirty="0">
                <a:solidFill>
                  <a:srgbClr val="807B75"/>
                </a:solidFill>
                <a:latin typeface="Century Gothic"/>
                <a:cs typeface="Century Gothic"/>
              </a:rPr>
              <a:t>plan</a:t>
            </a:r>
            <a:r>
              <a:rPr sz="1200" spc="15" dirty="0">
                <a:solidFill>
                  <a:srgbClr val="807B75"/>
                </a:solidFill>
                <a:latin typeface="Century Gothic"/>
                <a:cs typeface="Century Gothic"/>
              </a:rPr>
              <a:t> </a:t>
            </a:r>
            <a:r>
              <a:rPr sz="1200" dirty="0">
                <a:solidFill>
                  <a:srgbClr val="807B75"/>
                </a:solidFill>
                <a:latin typeface="Century Gothic"/>
                <a:cs typeface="Century Gothic"/>
              </a:rPr>
              <a:t>by</a:t>
            </a:r>
            <a:r>
              <a:rPr sz="1200" spc="15" dirty="0">
                <a:solidFill>
                  <a:srgbClr val="807B75"/>
                </a:solidFill>
                <a:latin typeface="Century Gothic"/>
                <a:cs typeface="Century Gothic"/>
              </a:rPr>
              <a:t> </a:t>
            </a:r>
            <a:r>
              <a:rPr sz="1200" spc="-10" dirty="0">
                <a:solidFill>
                  <a:srgbClr val="807B75"/>
                </a:solidFill>
                <a:latin typeface="Century Gothic"/>
                <a:cs typeface="Century Gothic"/>
              </a:rPr>
              <a:t>choosing </a:t>
            </a:r>
            <a:r>
              <a:rPr sz="1200" dirty="0">
                <a:solidFill>
                  <a:srgbClr val="807B75"/>
                </a:solidFill>
                <a:latin typeface="Century Gothic"/>
                <a:cs typeface="Century Gothic"/>
              </a:rPr>
              <a:t>one</a:t>
            </a:r>
            <a:r>
              <a:rPr sz="1200" spc="-5" dirty="0">
                <a:solidFill>
                  <a:srgbClr val="807B75"/>
                </a:solidFill>
                <a:latin typeface="Century Gothic"/>
                <a:cs typeface="Century Gothic"/>
              </a:rPr>
              <a:t> </a:t>
            </a:r>
            <a:r>
              <a:rPr sz="1200" dirty="0">
                <a:solidFill>
                  <a:srgbClr val="807B75"/>
                </a:solidFill>
                <a:latin typeface="Century Gothic"/>
                <a:cs typeface="Century Gothic"/>
              </a:rPr>
              <a:t>action</a:t>
            </a:r>
            <a:r>
              <a:rPr sz="1200" spc="-5" dirty="0">
                <a:solidFill>
                  <a:srgbClr val="807B75"/>
                </a:solidFill>
                <a:latin typeface="Century Gothic"/>
                <a:cs typeface="Century Gothic"/>
              </a:rPr>
              <a:t> </a:t>
            </a:r>
            <a:r>
              <a:rPr sz="1200" dirty="0">
                <a:solidFill>
                  <a:srgbClr val="807B75"/>
                </a:solidFill>
                <a:latin typeface="Century Gothic"/>
                <a:cs typeface="Century Gothic"/>
              </a:rPr>
              <a:t>in</a:t>
            </a:r>
            <a:r>
              <a:rPr sz="1200" spc="-5" dirty="0">
                <a:solidFill>
                  <a:srgbClr val="807B75"/>
                </a:solidFill>
                <a:latin typeface="Century Gothic"/>
                <a:cs typeface="Century Gothic"/>
              </a:rPr>
              <a:t> </a:t>
            </a:r>
            <a:r>
              <a:rPr sz="1200" spc="-20" dirty="0">
                <a:solidFill>
                  <a:srgbClr val="807B75"/>
                </a:solidFill>
                <a:latin typeface="Century Gothic"/>
                <a:cs typeface="Century Gothic"/>
              </a:rPr>
              <a:t>each </a:t>
            </a:r>
            <a:r>
              <a:rPr sz="1200" dirty="0">
                <a:solidFill>
                  <a:srgbClr val="807B75"/>
                </a:solidFill>
                <a:latin typeface="Century Gothic"/>
                <a:cs typeface="Century Gothic"/>
              </a:rPr>
              <a:t>strategy</a:t>
            </a:r>
            <a:r>
              <a:rPr sz="1200" spc="200" dirty="0">
                <a:solidFill>
                  <a:srgbClr val="807B75"/>
                </a:solidFill>
                <a:latin typeface="Century Gothic"/>
                <a:cs typeface="Century Gothic"/>
              </a:rPr>
              <a:t> </a:t>
            </a:r>
            <a:r>
              <a:rPr sz="1200" spc="-10" dirty="0">
                <a:solidFill>
                  <a:srgbClr val="807B75"/>
                </a:solidFill>
                <a:latin typeface="Century Gothic"/>
                <a:cs typeface="Century Gothic"/>
              </a:rPr>
              <a:t>area.</a:t>
            </a:r>
            <a:endParaRPr sz="1200" dirty="0">
              <a:latin typeface="Century Gothic"/>
              <a:cs typeface="Century Gothic"/>
            </a:endParaRPr>
          </a:p>
        </p:txBody>
      </p:sp>
      <p:sp>
        <p:nvSpPr>
          <p:cNvPr id="8" name="object 8"/>
          <p:cNvSpPr/>
          <p:nvPr/>
        </p:nvSpPr>
        <p:spPr>
          <a:xfrm>
            <a:off x="0" y="7602537"/>
            <a:ext cx="10058400" cy="170180"/>
          </a:xfrm>
          <a:custGeom>
            <a:avLst/>
            <a:gdLst/>
            <a:ahLst/>
            <a:cxnLst/>
            <a:rect l="l" t="t" r="r" b="b"/>
            <a:pathLst>
              <a:path w="10058400" h="170179">
                <a:moveTo>
                  <a:pt x="10058400" y="0"/>
                </a:moveTo>
                <a:lnTo>
                  <a:pt x="0" y="0"/>
                </a:lnTo>
                <a:lnTo>
                  <a:pt x="0" y="169862"/>
                </a:lnTo>
                <a:lnTo>
                  <a:pt x="10058400" y="169862"/>
                </a:lnTo>
                <a:lnTo>
                  <a:pt x="10058400" y="0"/>
                </a:lnTo>
                <a:close/>
              </a:path>
            </a:pathLst>
          </a:custGeom>
          <a:solidFill>
            <a:srgbClr val="807B75"/>
          </a:solidFill>
        </p:spPr>
        <p:txBody>
          <a:bodyPr wrap="square" lIns="0" tIns="0" rIns="0" bIns="0" rtlCol="0"/>
          <a:lstStyle/>
          <a:p>
            <a:endParaRPr/>
          </a:p>
        </p:txBody>
      </p:sp>
      <p:sp>
        <p:nvSpPr>
          <p:cNvPr id="9" name="object 9"/>
          <p:cNvSpPr txBox="1"/>
          <p:nvPr/>
        </p:nvSpPr>
        <p:spPr>
          <a:xfrm>
            <a:off x="8094548" y="7303344"/>
            <a:ext cx="1513840" cy="166071"/>
          </a:xfrm>
          <a:prstGeom prst="rect">
            <a:avLst/>
          </a:prstGeom>
        </p:spPr>
        <p:txBody>
          <a:bodyPr vert="horz" wrap="square" lIns="0" tIns="12065" rIns="0" bIns="0" rtlCol="0">
            <a:spAutoFit/>
          </a:bodyPr>
          <a:lstStyle/>
          <a:p>
            <a:pPr marL="12700">
              <a:lnSpc>
                <a:spcPct val="100000"/>
              </a:lnSpc>
              <a:spcBef>
                <a:spcPts val="95"/>
              </a:spcBef>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5" dirty="0">
                <a:solidFill>
                  <a:srgbClr val="808285"/>
                </a:solidFill>
                <a:latin typeface="Century Gothic"/>
                <a:cs typeface="Century Gothic"/>
              </a:rPr>
              <a:t>5</a:t>
            </a:r>
            <a:endParaRPr sz="1000" dirty="0">
              <a:latin typeface="Century Gothic"/>
              <a:cs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37070" y="7316044"/>
            <a:ext cx="1492885" cy="157480"/>
          </a:xfrm>
          <a:prstGeom prst="rect">
            <a:avLst/>
          </a:prstGeom>
        </p:spPr>
        <p:txBody>
          <a:bodyPr vert="horz" wrap="square" lIns="0" tIns="0" rIns="0" bIns="0" rtlCol="0">
            <a:spAutoFit/>
          </a:bodyPr>
          <a:lstStyle/>
          <a:p>
            <a:pPr>
              <a:lnSpc>
                <a:spcPts val="1195"/>
              </a:lnSpc>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35" dirty="0">
                <a:solidFill>
                  <a:srgbClr val="808285"/>
                </a:solidFill>
                <a:latin typeface="Century Gothic"/>
                <a:cs typeface="Century Gothic"/>
              </a:rPr>
              <a:t>6</a:t>
            </a:r>
            <a:endParaRPr sz="1000" dirty="0">
              <a:latin typeface="Century Gothic"/>
              <a:cs typeface="Century Gothic"/>
            </a:endParaRPr>
          </a:p>
        </p:txBody>
      </p:sp>
      <p:grpSp>
        <p:nvGrpSpPr>
          <p:cNvPr id="3" name="object 3"/>
          <p:cNvGrpSpPr/>
          <p:nvPr/>
        </p:nvGrpSpPr>
        <p:grpSpPr>
          <a:xfrm>
            <a:off x="0" y="0"/>
            <a:ext cx="10058400" cy="7772400"/>
            <a:chOff x="0" y="0"/>
            <a:chExt cx="10058400" cy="7772400"/>
          </a:xfrm>
        </p:grpSpPr>
        <p:pic>
          <p:nvPicPr>
            <p:cNvPr id="4" name="object 4"/>
            <p:cNvPicPr/>
            <p:nvPr/>
          </p:nvPicPr>
          <p:blipFill>
            <a:blip r:embed="rId2" cstate="print"/>
            <a:stretch>
              <a:fillRect/>
            </a:stretch>
          </p:blipFill>
          <p:spPr>
            <a:xfrm>
              <a:off x="0" y="0"/>
              <a:ext cx="10058400" cy="7772400"/>
            </a:xfrm>
            <a:prstGeom prst="rect">
              <a:avLst/>
            </a:prstGeom>
          </p:spPr>
        </p:pic>
        <p:sp>
          <p:nvSpPr>
            <p:cNvPr id="5" name="object 5"/>
            <p:cNvSpPr/>
            <p:nvPr/>
          </p:nvSpPr>
          <p:spPr>
            <a:xfrm>
              <a:off x="0" y="0"/>
              <a:ext cx="4535805" cy="7772400"/>
            </a:xfrm>
            <a:custGeom>
              <a:avLst/>
              <a:gdLst/>
              <a:ahLst/>
              <a:cxnLst/>
              <a:rect l="l" t="t" r="r" b="b"/>
              <a:pathLst>
                <a:path w="4535805" h="7772400">
                  <a:moveTo>
                    <a:pt x="4478274" y="0"/>
                  </a:moveTo>
                  <a:lnTo>
                    <a:pt x="0" y="0"/>
                  </a:lnTo>
                  <a:lnTo>
                    <a:pt x="0" y="7772400"/>
                  </a:lnTo>
                  <a:lnTo>
                    <a:pt x="4535424" y="7772400"/>
                  </a:lnTo>
                  <a:lnTo>
                    <a:pt x="4535424" y="57150"/>
                  </a:lnTo>
                  <a:lnTo>
                    <a:pt x="4530932" y="34906"/>
                  </a:lnTo>
                  <a:lnTo>
                    <a:pt x="4518683" y="16740"/>
                  </a:lnTo>
                  <a:lnTo>
                    <a:pt x="4500517" y="4491"/>
                  </a:lnTo>
                  <a:lnTo>
                    <a:pt x="4478274" y="0"/>
                  </a:lnTo>
                  <a:close/>
                </a:path>
              </a:pathLst>
            </a:custGeom>
            <a:solidFill>
              <a:srgbClr val="993536">
                <a:alpha val="69999"/>
              </a:srgbClr>
            </a:solidFill>
          </p:spPr>
          <p:txBody>
            <a:bodyPr wrap="square" lIns="0" tIns="0" rIns="0" bIns="0" rtlCol="0"/>
            <a:lstStyle/>
            <a:p>
              <a:endParaRPr/>
            </a:p>
          </p:txBody>
        </p:sp>
        <p:sp>
          <p:nvSpPr>
            <p:cNvPr id="6" name="object 6"/>
            <p:cNvSpPr/>
            <p:nvPr/>
          </p:nvSpPr>
          <p:spPr>
            <a:xfrm>
              <a:off x="0" y="0"/>
              <a:ext cx="4535805" cy="7772400"/>
            </a:xfrm>
            <a:custGeom>
              <a:avLst/>
              <a:gdLst/>
              <a:ahLst/>
              <a:cxnLst/>
              <a:rect l="l" t="t" r="r" b="b"/>
              <a:pathLst>
                <a:path w="4535805" h="7772400">
                  <a:moveTo>
                    <a:pt x="4478274" y="0"/>
                  </a:moveTo>
                  <a:lnTo>
                    <a:pt x="0" y="0"/>
                  </a:lnTo>
                  <a:lnTo>
                    <a:pt x="0" y="7772400"/>
                  </a:lnTo>
                  <a:lnTo>
                    <a:pt x="4535424" y="7772400"/>
                  </a:lnTo>
                  <a:lnTo>
                    <a:pt x="4535424" y="57150"/>
                  </a:lnTo>
                  <a:lnTo>
                    <a:pt x="4530932" y="34906"/>
                  </a:lnTo>
                  <a:lnTo>
                    <a:pt x="4518683" y="16740"/>
                  </a:lnTo>
                  <a:lnTo>
                    <a:pt x="4500517" y="4491"/>
                  </a:lnTo>
                  <a:lnTo>
                    <a:pt x="4478274" y="0"/>
                  </a:lnTo>
                  <a:close/>
                </a:path>
              </a:pathLst>
            </a:custGeom>
            <a:solidFill>
              <a:srgbClr val="993536"/>
            </a:solidFill>
          </p:spPr>
          <p:txBody>
            <a:bodyPr wrap="square" lIns="0" tIns="0" rIns="0" bIns="0" rtlCol="0"/>
            <a:lstStyle/>
            <a:p>
              <a:endParaRPr/>
            </a:p>
          </p:txBody>
        </p:sp>
      </p:grpSp>
      <p:sp>
        <p:nvSpPr>
          <p:cNvPr id="7" name="object 7"/>
          <p:cNvSpPr txBox="1">
            <a:spLocks noGrp="1"/>
          </p:cNvSpPr>
          <p:nvPr>
            <p:ph type="title"/>
          </p:nvPr>
        </p:nvSpPr>
        <p:spPr>
          <a:xfrm>
            <a:off x="558800" y="2232656"/>
            <a:ext cx="3411854" cy="452120"/>
          </a:xfrm>
          <a:prstGeom prst="rect">
            <a:avLst/>
          </a:prstGeom>
        </p:spPr>
        <p:txBody>
          <a:bodyPr vert="horz" wrap="square" lIns="0" tIns="12700" rIns="0" bIns="0" rtlCol="0">
            <a:spAutoFit/>
          </a:bodyPr>
          <a:lstStyle/>
          <a:p>
            <a:pPr marL="12700">
              <a:lnSpc>
                <a:spcPct val="100000"/>
              </a:lnSpc>
              <a:spcBef>
                <a:spcPts val="100"/>
              </a:spcBef>
            </a:pPr>
            <a:r>
              <a:rPr sz="2800" spc="280" dirty="0">
                <a:solidFill>
                  <a:srgbClr val="FFFFFF"/>
                </a:solidFill>
              </a:rPr>
              <a:t>INFRASTRUCTURE</a:t>
            </a:r>
            <a:endParaRPr sz="2800"/>
          </a:p>
        </p:txBody>
      </p:sp>
      <p:sp>
        <p:nvSpPr>
          <p:cNvPr id="8" name="object 8"/>
          <p:cNvSpPr/>
          <p:nvPr/>
        </p:nvSpPr>
        <p:spPr>
          <a:xfrm>
            <a:off x="571500" y="2935223"/>
            <a:ext cx="3392804" cy="23495"/>
          </a:xfrm>
          <a:custGeom>
            <a:avLst/>
            <a:gdLst/>
            <a:ahLst/>
            <a:cxnLst/>
            <a:rect l="l" t="t" r="r" b="b"/>
            <a:pathLst>
              <a:path w="3392804" h="23494">
                <a:moveTo>
                  <a:pt x="3392424" y="0"/>
                </a:moveTo>
                <a:lnTo>
                  <a:pt x="0" y="0"/>
                </a:lnTo>
                <a:lnTo>
                  <a:pt x="0" y="22948"/>
                </a:lnTo>
                <a:lnTo>
                  <a:pt x="3392424" y="22948"/>
                </a:lnTo>
                <a:lnTo>
                  <a:pt x="3392424" y="0"/>
                </a:lnTo>
                <a:close/>
              </a:path>
            </a:pathLst>
          </a:custGeom>
          <a:solidFill>
            <a:srgbClr val="FFFFFF"/>
          </a:solidFill>
        </p:spPr>
        <p:txBody>
          <a:bodyPr wrap="square" lIns="0" tIns="0" rIns="0" bIns="0" rtlCol="0"/>
          <a:lstStyle/>
          <a:p>
            <a:endParaRPr/>
          </a:p>
        </p:txBody>
      </p:sp>
      <p:sp>
        <p:nvSpPr>
          <p:cNvPr id="9" name="object 9"/>
          <p:cNvSpPr txBox="1"/>
          <p:nvPr/>
        </p:nvSpPr>
        <p:spPr>
          <a:xfrm>
            <a:off x="558800" y="3375149"/>
            <a:ext cx="3401060" cy="2159000"/>
          </a:xfrm>
          <a:prstGeom prst="rect">
            <a:avLst/>
          </a:prstGeom>
        </p:spPr>
        <p:txBody>
          <a:bodyPr vert="horz" wrap="square" lIns="0" tIns="12700" rIns="0" bIns="0" rtlCol="0">
            <a:spAutoFit/>
          </a:bodyPr>
          <a:lstStyle/>
          <a:p>
            <a:pPr marL="12700" marR="5080">
              <a:lnSpc>
                <a:spcPct val="133300"/>
              </a:lnSpc>
              <a:spcBef>
                <a:spcPts val="100"/>
              </a:spcBef>
            </a:pPr>
            <a:r>
              <a:rPr sz="1500" dirty="0">
                <a:solidFill>
                  <a:srgbClr val="FFFFFF"/>
                </a:solidFill>
                <a:latin typeface="Century Gothic"/>
                <a:cs typeface="Century Gothic"/>
              </a:rPr>
              <a:t>Infrastructure</a:t>
            </a:r>
            <a:r>
              <a:rPr sz="1500" spc="225" dirty="0">
                <a:solidFill>
                  <a:srgbClr val="FFFFFF"/>
                </a:solidFill>
                <a:latin typeface="Century Gothic"/>
                <a:cs typeface="Century Gothic"/>
              </a:rPr>
              <a:t> </a:t>
            </a:r>
            <a:r>
              <a:rPr sz="1500" spc="50" dirty="0">
                <a:solidFill>
                  <a:srgbClr val="FFFFFF"/>
                </a:solidFill>
                <a:latin typeface="Century Gothic"/>
                <a:cs typeface="Century Gothic"/>
              </a:rPr>
              <a:t>refers</a:t>
            </a:r>
            <a:r>
              <a:rPr sz="1500" spc="225" dirty="0">
                <a:solidFill>
                  <a:srgbClr val="FFFFFF"/>
                </a:solidFill>
                <a:latin typeface="Century Gothic"/>
                <a:cs typeface="Century Gothic"/>
              </a:rPr>
              <a:t> </a:t>
            </a:r>
            <a:r>
              <a:rPr sz="1500" dirty="0">
                <a:solidFill>
                  <a:srgbClr val="FFFFFF"/>
                </a:solidFill>
                <a:latin typeface="Century Gothic"/>
                <a:cs typeface="Century Gothic"/>
              </a:rPr>
              <a:t>to</a:t>
            </a:r>
            <a:r>
              <a:rPr sz="1500" spc="225" dirty="0">
                <a:solidFill>
                  <a:srgbClr val="FFFFFF"/>
                </a:solidFill>
                <a:latin typeface="Century Gothic"/>
                <a:cs typeface="Century Gothic"/>
              </a:rPr>
              <a:t> </a:t>
            </a:r>
            <a:r>
              <a:rPr sz="1500" spc="-10" dirty="0">
                <a:solidFill>
                  <a:srgbClr val="FFFFFF"/>
                </a:solidFill>
                <a:latin typeface="Century Gothic"/>
                <a:cs typeface="Century Gothic"/>
              </a:rPr>
              <a:t>foundational </a:t>
            </a:r>
            <a:r>
              <a:rPr sz="1500" dirty="0">
                <a:solidFill>
                  <a:srgbClr val="FFFFFF"/>
                </a:solidFill>
                <a:latin typeface="Century Gothic"/>
                <a:cs typeface="Century Gothic"/>
              </a:rPr>
              <a:t>structures—</a:t>
            </a:r>
            <a:r>
              <a:rPr sz="1500" spc="-10" dirty="0">
                <a:solidFill>
                  <a:srgbClr val="FFFFFF"/>
                </a:solidFill>
                <a:latin typeface="Century Gothic"/>
                <a:cs typeface="Century Gothic"/>
              </a:rPr>
              <a:t>communications, </a:t>
            </a:r>
            <a:r>
              <a:rPr sz="1500" dirty="0">
                <a:solidFill>
                  <a:srgbClr val="FFFFFF"/>
                </a:solidFill>
                <a:latin typeface="Century Gothic"/>
                <a:cs typeface="Century Gothic"/>
              </a:rPr>
              <a:t>policies,</a:t>
            </a:r>
            <a:r>
              <a:rPr sz="1500" spc="15" dirty="0">
                <a:solidFill>
                  <a:srgbClr val="FFFFFF"/>
                </a:solidFill>
                <a:latin typeface="Century Gothic"/>
                <a:cs typeface="Century Gothic"/>
              </a:rPr>
              <a:t> </a:t>
            </a:r>
            <a:r>
              <a:rPr sz="1500" dirty="0">
                <a:solidFill>
                  <a:srgbClr val="FFFFFF"/>
                </a:solidFill>
                <a:latin typeface="Century Gothic"/>
                <a:cs typeface="Century Gothic"/>
              </a:rPr>
              <a:t>procedures,</a:t>
            </a:r>
            <a:r>
              <a:rPr sz="1500" spc="20" dirty="0">
                <a:solidFill>
                  <a:srgbClr val="FFFFFF"/>
                </a:solidFill>
                <a:latin typeface="Century Gothic"/>
                <a:cs typeface="Century Gothic"/>
              </a:rPr>
              <a:t> </a:t>
            </a:r>
            <a:r>
              <a:rPr sz="1500" spc="-40" dirty="0">
                <a:solidFill>
                  <a:srgbClr val="FFFFFF"/>
                </a:solidFill>
                <a:latin typeface="Century Gothic"/>
                <a:cs typeface="Century Gothic"/>
              </a:rPr>
              <a:t>and</a:t>
            </a:r>
            <a:r>
              <a:rPr sz="1500" spc="20" dirty="0">
                <a:solidFill>
                  <a:srgbClr val="FFFFFF"/>
                </a:solidFill>
                <a:latin typeface="Century Gothic"/>
                <a:cs typeface="Century Gothic"/>
              </a:rPr>
              <a:t> </a:t>
            </a:r>
            <a:r>
              <a:rPr sz="1500" spc="-10" dirty="0">
                <a:solidFill>
                  <a:srgbClr val="FFFFFF"/>
                </a:solidFill>
                <a:latin typeface="Century Gothic"/>
                <a:cs typeface="Century Gothic"/>
              </a:rPr>
              <a:t>roles.</a:t>
            </a:r>
            <a:endParaRPr sz="1500">
              <a:latin typeface="Century Gothic"/>
              <a:cs typeface="Century Gothic"/>
            </a:endParaRPr>
          </a:p>
          <a:p>
            <a:pPr marL="12700" marR="589915">
              <a:lnSpc>
                <a:spcPct val="133300"/>
              </a:lnSpc>
            </a:pPr>
            <a:r>
              <a:rPr sz="1500" spc="55" dirty="0">
                <a:solidFill>
                  <a:srgbClr val="FFFFFF"/>
                </a:solidFill>
                <a:latin typeface="Century Gothic"/>
                <a:cs typeface="Century Gothic"/>
              </a:rPr>
              <a:t>These</a:t>
            </a:r>
            <a:r>
              <a:rPr sz="1500" spc="20" dirty="0">
                <a:solidFill>
                  <a:srgbClr val="FFFFFF"/>
                </a:solidFill>
                <a:latin typeface="Century Gothic"/>
                <a:cs typeface="Century Gothic"/>
              </a:rPr>
              <a:t> </a:t>
            </a:r>
            <a:r>
              <a:rPr sz="1500" dirty="0">
                <a:solidFill>
                  <a:srgbClr val="FFFFFF"/>
                </a:solidFill>
                <a:latin typeface="Century Gothic"/>
                <a:cs typeface="Century Gothic"/>
              </a:rPr>
              <a:t>key</a:t>
            </a:r>
            <a:r>
              <a:rPr sz="1500" spc="20" dirty="0">
                <a:solidFill>
                  <a:srgbClr val="FFFFFF"/>
                </a:solidFill>
                <a:latin typeface="Century Gothic"/>
                <a:cs typeface="Century Gothic"/>
              </a:rPr>
              <a:t> </a:t>
            </a:r>
            <a:r>
              <a:rPr sz="1500" dirty="0">
                <a:solidFill>
                  <a:srgbClr val="FFFFFF"/>
                </a:solidFill>
                <a:latin typeface="Century Gothic"/>
                <a:cs typeface="Century Gothic"/>
              </a:rPr>
              <a:t>components</a:t>
            </a:r>
            <a:r>
              <a:rPr sz="1500" spc="25" dirty="0">
                <a:solidFill>
                  <a:srgbClr val="FFFFFF"/>
                </a:solidFill>
                <a:latin typeface="Century Gothic"/>
                <a:cs typeface="Century Gothic"/>
              </a:rPr>
              <a:t> </a:t>
            </a:r>
            <a:r>
              <a:rPr sz="1500" spc="-25" dirty="0">
                <a:solidFill>
                  <a:srgbClr val="FFFFFF"/>
                </a:solidFill>
                <a:latin typeface="Century Gothic"/>
                <a:cs typeface="Century Gothic"/>
              </a:rPr>
              <a:t>are </a:t>
            </a:r>
            <a:r>
              <a:rPr sz="1500" dirty="0">
                <a:solidFill>
                  <a:srgbClr val="FFFFFF"/>
                </a:solidFill>
                <a:latin typeface="Century Gothic"/>
                <a:cs typeface="Century Gothic"/>
              </a:rPr>
              <a:t>essential</a:t>
            </a:r>
            <a:r>
              <a:rPr sz="1500" spc="75" dirty="0">
                <a:solidFill>
                  <a:srgbClr val="FFFFFF"/>
                </a:solidFill>
                <a:latin typeface="Century Gothic"/>
                <a:cs typeface="Century Gothic"/>
              </a:rPr>
              <a:t> </a:t>
            </a:r>
            <a:r>
              <a:rPr sz="1500" dirty="0">
                <a:solidFill>
                  <a:srgbClr val="FFFFFF"/>
                </a:solidFill>
                <a:latin typeface="Century Gothic"/>
                <a:cs typeface="Century Gothic"/>
              </a:rPr>
              <a:t>to</a:t>
            </a:r>
            <a:r>
              <a:rPr sz="1500" spc="80" dirty="0">
                <a:solidFill>
                  <a:srgbClr val="FFFFFF"/>
                </a:solidFill>
                <a:latin typeface="Century Gothic"/>
                <a:cs typeface="Century Gothic"/>
              </a:rPr>
              <a:t> </a:t>
            </a:r>
            <a:r>
              <a:rPr sz="1500" dirty="0">
                <a:solidFill>
                  <a:srgbClr val="FFFFFF"/>
                </a:solidFill>
                <a:latin typeface="Century Gothic"/>
                <a:cs typeface="Century Gothic"/>
              </a:rPr>
              <a:t>creating</a:t>
            </a:r>
            <a:r>
              <a:rPr sz="1500" spc="75" dirty="0">
                <a:solidFill>
                  <a:srgbClr val="FFFFFF"/>
                </a:solidFill>
                <a:latin typeface="Century Gothic"/>
                <a:cs typeface="Century Gothic"/>
              </a:rPr>
              <a:t> </a:t>
            </a:r>
            <a:r>
              <a:rPr sz="1500" spc="-170" dirty="0">
                <a:solidFill>
                  <a:srgbClr val="FFFFFF"/>
                </a:solidFill>
                <a:latin typeface="Century Gothic"/>
                <a:cs typeface="Century Gothic"/>
              </a:rPr>
              <a:t>a</a:t>
            </a:r>
            <a:r>
              <a:rPr sz="1500" spc="80" dirty="0">
                <a:solidFill>
                  <a:srgbClr val="FFFFFF"/>
                </a:solidFill>
                <a:latin typeface="Century Gothic"/>
                <a:cs typeface="Century Gothic"/>
              </a:rPr>
              <a:t> </a:t>
            </a:r>
            <a:r>
              <a:rPr sz="1500" spc="40" dirty="0">
                <a:solidFill>
                  <a:srgbClr val="FFFFFF"/>
                </a:solidFill>
                <a:latin typeface="Century Gothic"/>
                <a:cs typeface="Century Gothic"/>
              </a:rPr>
              <a:t>system </a:t>
            </a:r>
            <a:r>
              <a:rPr sz="1500" dirty="0">
                <a:solidFill>
                  <a:srgbClr val="FFFFFF"/>
                </a:solidFill>
                <a:latin typeface="Century Gothic"/>
                <a:cs typeface="Century Gothic"/>
              </a:rPr>
              <a:t>in</a:t>
            </a:r>
            <a:r>
              <a:rPr sz="1500" spc="120" dirty="0">
                <a:solidFill>
                  <a:srgbClr val="FFFFFF"/>
                </a:solidFill>
                <a:latin typeface="Century Gothic"/>
                <a:cs typeface="Century Gothic"/>
              </a:rPr>
              <a:t> </a:t>
            </a:r>
            <a:r>
              <a:rPr sz="1500" dirty="0">
                <a:solidFill>
                  <a:srgbClr val="FFFFFF"/>
                </a:solidFill>
                <a:latin typeface="Century Gothic"/>
                <a:cs typeface="Century Gothic"/>
              </a:rPr>
              <a:t>which</a:t>
            </a:r>
            <a:r>
              <a:rPr sz="1500" spc="125" dirty="0">
                <a:solidFill>
                  <a:srgbClr val="FFFFFF"/>
                </a:solidFill>
                <a:latin typeface="Century Gothic"/>
                <a:cs typeface="Century Gothic"/>
              </a:rPr>
              <a:t> </a:t>
            </a:r>
            <a:r>
              <a:rPr sz="1500" dirty="0">
                <a:solidFill>
                  <a:srgbClr val="FFFFFF"/>
                </a:solidFill>
                <a:latin typeface="Century Gothic"/>
                <a:cs typeface="Century Gothic"/>
              </a:rPr>
              <a:t>positive</a:t>
            </a:r>
            <a:r>
              <a:rPr sz="1500" spc="125" dirty="0">
                <a:solidFill>
                  <a:srgbClr val="FFFFFF"/>
                </a:solidFill>
                <a:latin typeface="Century Gothic"/>
                <a:cs typeface="Century Gothic"/>
              </a:rPr>
              <a:t> </a:t>
            </a:r>
            <a:r>
              <a:rPr sz="1500" spc="-55" dirty="0">
                <a:solidFill>
                  <a:srgbClr val="FFFFFF"/>
                </a:solidFill>
                <a:latin typeface="Century Gothic"/>
                <a:cs typeface="Century Gothic"/>
              </a:rPr>
              <a:t>change</a:t>
            </a:r>
            <a:r>
              <a:rPr sz="1500" spc="125" dirty="0">
                <a:solidFill>
                  <a:srgbClr val="FFFFFF"/>
                </a:solidFill>
                <a:latin typeface="Century Gothic"/>
                <a:cs typeface="Century Gothic"/>
              </a:rPr>
              <a:t> </a:t>
            </a:r>
            <a:r>
              <a:rPr sz="1500" spc="-25" dirty="0">
                <a:solidFill>
                  <a:srgbClr val="FFFFFF"/>
                </a:solidFill>
                <a:latin typeface="Century Gothic"/>
                <a:cs typeface="Century Gothic"/>
              </a:rPr>
              <a:t>can </a:t>
            </a:r>
            <a:r>
              <a:rPr sz="1500" dirty="0">
                <a:solidFill>
                  <a:srgbClr val="FFFFFF"/>
                </a:solidFill>
                <a:latin typeface="Century Gothic"/>
                <a:cs typeface="Century Gothic"/>
              </a:rPr>
              <a:t>be</a:t>
            </a:r>
            <a:r>
              <a:rPr sz="1500" spc="-70" dirty="0">
                <a:solidFill>
                  <a:srgbClr val="FFFFFF"/>
                </a:solidFill>
                <a:latin typeface="Century Gothic"/>
                <a:cs typeface="Century Gothic"/>
              </a:rPr>
              <a:t> </a:t>
            </a:r>
            <a:r>
              <a:rPr sz="1500" spc="-50" dirty="0">
                <a:solidFill>
                  <a:srgbClr val="FFFFFF"/>
                </a:solidFill>
                <a:latin typeface="Century Gothic"/>
                <a:cs typeface="Century Gothic"/>
              </a:rPr>
              <a:t>made</a:t>
            </a:r>
            <a:r>
              <a:rPr sz="1500" spc="-55" dirty="0">
                <a:solidFill>
                  <a:srgbClr val="FFFFFF"/>
                </a:solidFill>
                <a:latin typeface="Century Gothic"/>
                <a:cs typeface="Century Gothic"/>
              </a:rPr>
              <a:t> </a:t>
            </a:r>
            <a:r>
              <a:rPr sz="1500" spc="-40" dirty="0">
                <a:solidFill>
                  <a:srgbClr val="FFFFFF"/>
                </a:solidFill>
                <a:latin typeface="Century Gothic"/>
                <a:cs typeface="Century Gothic"/>
              </a:rPr>
              <a:t>and</a:t>
            </a:r>
            <a:r>
              <a:rPr sz="1500" spc="-60" dirty="0">
                <a:solidFill>
                  <a:srgbClr val="FFFFFF"/>
                </a:solidFill>
                <a:latin typeface="Century Gothic"/>
                <a:cs typeface="Century Gothic"/>
              </a:rPr>
              <a:t> </a:t>
            </a:r>
            <a:r>
              <a:rPr sz="1500" spc="-10" dirty="0">
                <a:solidFill>
                  <a:srgbClr val="FFFFFF"/>
                </a:solidFill>
                <a:latin typeface="Century Gothic"/>
                <a:cs typeface="Century Gothic"/>
              </a:rPr>
              <a:t>sustained.</a:t>
            </a:r>
            <a:endParaRPr sz="1500">
              <a:latin typeface="Century Gothic"/>
              <a:cs typeface="Century Gothic"/>
            </a:endParaRPr>
          </a:p>
        </p:txBody>
      </p:sp>
      <p:pic>
        <p:nvPicPr>
          <p:cNvPr id="10" name="Picture 9" descr="A picture containing text, outdoor&#10;&#10;Description automatically generated">
            <a:extLst>
              <a:ext uri="{FF2B5EF4-FFF2-40B4-BE49-F238E27FC236}">
                <a16:creationId xmlns:a16="http://schemas.microsoft.com/office/drawing/2014/main" id="{69F6170B-2D36-4A7B-AD90-FB936112C6C5}"/>
              </a:ext>
            </a:extLst>
          </p:cNvPr>
          <p:cNvPicPr>
            <a:picLocks noChangeAspect="1"/>
          </p:cNvPicPr>
          <p:nvPr/>
        </p:nvPicPr>
        <p:blipFill rotWithShape="1">
          <a:blip r:embed="rId3"/>
          <a:srcRect l="30000" t="410" r="28125" b="8652"/>
          <a:stretch/>
        </p:blipFill>
        <p:spPr>
          <a:xfrm>
            <a:off x="4518660" y="-82741"/>
            <a:ext cx="6818437" cy="79378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3C94-F713-4507-8BBD-594FA14A78E4}"/>
              </a:ext>
            </a:extLst>
          </p:cNvPr>
          <p:cNvSpPr>
            <a:spLocks noGrp="1"/>
          </p:cNvSpPr>
          <p:nvPr>
            <p:ph type="title"/>
          </p:nvPr>
        </p:nvSpPr>
        <p:spPr>
          <a:xfrm>
            <a:off x="509721" y="990600"/>
            <a:ext cx="7948479" cy="984885"/>
          </a:xfrm>
        </p:spPr>
        <p:txBody>
          <a:bodyPr/>
          <a:lstStyle/>
          <a:p>
            <a:r>
              <a:rPr lang="en-US" sz="3200" b="1" dirty="0">
                <a:solidFill>
                  <a:schemeClr val="tx1">
                    <a:lumMod val="95000"/>
                    <a:lumOff val="5000"/>
                  </a:schemeClr>
                </a:solidFill>
              </a:rPr>
              <a:t>Creating a Diversity Equity and Inclusion Statement</a:t>
            </a:r>
          </a:p>
        </p:txBody>
      </p:sp>
      <p:sp>
        <p:nvSpPr>
          <p:cNvPr id="3" name="Text Placeholder 2">
            <a:extLst>
              <a:ext uri="{FF2B5EF4-FFF2-40B4-BE49-F238E27FC236}">
                <a16:creationId xmlns:a16="http://schemas.microsoft.com/office/drawing/2014/main" id="{2D571ADB-54B8-4D93-9A15-77010761EA63}"/>
              </a:ext>
            </a:extLst>
          </p:cNvPr>
          <p:cNvSpPr>
            <a:spLocks noGrp="1"/>
          </p:cNvSpPr>
          <p:nvPr>
            <p:ph idx="1"/>
          </p:nvPr>
        </p:nvSpPr>
        <p:spPr>
          <a:xfrm>
            <a:off x="533400" y="2209800"/>
            <a:ext cx="8420100" cy="4001095"/>
          </a:xfrm>
        </p:spPr>
        <p:txBody>
          <a:bodyPr/>
          <a:lstStyle/>
          <a:p>
            <a:r>
              <a:rPr lang="en-US" sz="2000" b="1" dirty="0">
                <a:solidFill>
                  <a:schemeClr val="accent2">
                    <a:lumMod val="75000"/>
                  </a:schemeClr>
                </a:solidFill>
              </a:rPr>
              <a:t>What is a DEI commitment statement? </a:t>
            </a:r>
          </a:p>
          <a:p>
            <a:r>
              <a:rPr lang="en-US" sz="2000" dirty="0">
                <a:solidFill>
                  <a:schemeClr val="accent2">
                    <a:lumMod val="75000"/>
                  </a:schemeClr>
                </a:solidFill>
              </a:rPr>
              <a:t>Is a public commitment to fostering a diverse community and a culture of inclusivity Highlights your organization's DEI-related values and goals Sets DEI-related expectations for your community and its members A Diversity, Equity, and Inclusion (DEI) commitment statement: </a:t>
            </a:r>
          </a:p>
          <a:p>
            <a:endParaRPr lang="en-US" sz="2000" dirty="0">
              <a:solidFill>
                <a:schemeClr val="accent2">
                  <a:lumMod val="75000"/>
                </a:schemeClr>
              </a:solidFill>
            </a:endParaRPr>
          </a:p>
          <a:p>
            <a:r>
              <a:rPr lang="en-US" sz="2000" b="1" dirty="0">
                <a:solidFill>
                  <a:schemeClr val="accent2">
                    <a:lumMod val="75000"/>
                  </a:schemeClr>
                </a:solidFill>
              </a:rPr>
              <a:t>How is a DEI commitment statement useful? </a:t>
            </a:r>
          </a:p>
          <a:p>
            <a:r>
              <a:rPr lang="en-US" sz="2000" dirty="0">
                <a:solidFill>
                  <a:schemeClr val="accent2">
                    <a:lumMod val="75000"/>
                  </a:schemeClr>
                </a:solidFill>
              </a:rPr>
              <a:t>A DEI commitment statement shows the public and your community that diversity, equity, inclusion, and belonging are important to your organization. It can help with: Building trust between your community and leadership Increasing feelings of belonging within your community Recruiting diverse applicants</a:t>
            </a:r>
          </a:p>
        </p:txBody>
      </p:sp>
    </p:spTree>
    <p:extLst>
      <p:ext uri="{BB962C8B-B14F-4D97-AF65-F5344CB8AC3E}">
        <p14:creationId xmlns:p14="http://schemas.microsoft.com/office/powerpoint/2010/main" val="294200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30845" y="7302582"/>
            <a:ext cx="1511935" cy="166712"/>
          </a:xfrm>
          <a:prstGeom prst="rect">
            <a:avLst/>
          </a:prstGeom>
        </p:spPr>
        <p:txBody>
          <a:bodyPr vert="horz" wrap="square" lIns="0" tIns="12700" rIns="0" bIns="0" rtlCol="0">
            <a:spAutoFit/>
          </a:bodyPr>
          <a:lstStyle/>
          <a:p>
            <a:pPr marL="12700">
              <a:lnSpc>
                <a:spcPct val="100000"/>
              </a:lnSpc>
              <a:spcBef>
                <a:spcPts val="100"/>
              </a:spcBef>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50" dirty="0">
                <a:solidFill>
                  <a:srgbClr val="808285"/>
                </a:solidFill>
                <a:latin typeface="Century Gothic"/>
                <a:cs typeface="Century Gothic"/>
              </a:rPr>
              <a:t>7</a:t>
            </a:r>
            <a:endParaRPr sz="1000" dirty="0">
              <a:latin typeface="Century Gothic"/>
              <a:cs typeface="Century Gothic"/>
            </a:endParaRPr>
          </a:p>
        </p:txBody>
      </p:sp>
      <p:sp>
        <p:nvSpPr>
          <p:cNvPr id="3" name="object 3"/>
          <p:cNvSpPr txBox="1">
            <a:spLocks noGrp="1"/>
          </p:cNvSpPr>
          <p:nvPr>
            <p:ph type="title"/>
          </p:nvPr>
        </p:nvSpPr>
        <p:spPr>
          <a:xfrm>
            <a:off x="311786" y="1192357"/>
            <a:ext cx="8019059" cy="1699565"/>
          </a:xfrm>
          <a:prstGeom prst="rect">
            <a:avLst/>
          </a:prstGeom>
        </p:spPr>
        <p:txBody>
          <a:bodyPr vert="horz" wrap="square" lIns="0" tIns="12700" rIns="0" bIns="0" rtlCol="0">
            <a:spAutoFit/>
          </a:bodyPr>
          <a:lstStyle/>
          <a:p>
            <a:pPr marL="12700">
              <a:lnSpc>
                <a:spcPct val="100000"/>
              </a:lnSpc>
              <a:spcBef>
                <a:spcPts val="100"/>
              </a:spcBef>
            </a:pPr>
            <a:r>
              <a:rPr spc="195" dirty="0">
                <a:solidFill>
                  <a:srgbClr val="993536"/>
                </a:solidFill>
              </a:rPr>
              <a:t>INFRASTRUCTURE</a:t>
            </a:r>
          </a:p>
        </p:txBody>
      </p:sp>
      <p:sp>
        <p:nvSpPr>
          <p:cNvPr id="4" name="object 4"/>
          <p:cNvSpPr txBox="1"/>
          <p:nvPr/>
        </p:nvSpPr>
        <p:spPr>
          <a:xfrm>
            <a:off x="365817" y="1068838"/>
            <a:ext cx="5194300" cy="36068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993536"/>
                </a:solidFill>
                <a:latin typeface="Century Gothic"/>
                <a:cs typeface="Century Gothic"/>
              </a:rPr>
              <a:t>How</a:t>
            </a:r>
            <a:r>
              <a:rPr sz="1100" spc="60" dirty="0">
                <a:solidFill>
                  <a:srgbClr val="993536"/>
                </a:solidFill>
                <a:latin typeface="Century Gothic"/>
                <a:cs typeface="Century Gothic"/>
              </a:rPr>
              <a:t> </a:t>
            </a:r>
            <a:r>
              <a:rPr sz="1100" spc="-50" dirty="0">
                <a:solidFill>
                  <a:srgbClr val="993536"/>
                </a:solidFill>
                <a:latin typeface="Century Gothic"/>
                <a:cs typeface="Century Gothic"/>
              </a:rPr>
              <a:t>can</a:t>
            </a:r>
            <a:r>
              <a:rPr sz="1100" spc="60" dirty="0">
                <a:solidFill>
                  <a:srgbClr val="993536"/>
                </a:solidFill>
                <a:latin typeface="Century Gothic"/>
                <a:cs typeface="Century Gothic"/>
              </a:rPr>
              <a:t> </a:t>
            </a:r>
            <a:r>
              <a:rPr sz="1100" dirty="0">
                <a:solidFill>
                  <a:srgbClr val="993536"/>
                </a:solidFill>
                <a:latin typeface="Century Gothic"/>
                <a:cs typeface="Century Gothic"/>
              </a:rPr>
              <a:t>we</a:t>
            </a:r>
            <a:r>
              <a:rPr sz="1100" spc="60" dirty="0">
                <a:solidFill>
                  <a:srgbClr val="993536"/>
                </a:solidFill>
                <a:latin typeface="Century Gothic"/>
                <a:cs typeface="Century Gothic"/>
              </a:rPr>
              <a:t> </a:t>
            </a:r>
            <a:r>
              <a:rPr sz="1100" dirty="0">
                <a:solidFill>
                  <a:srgbClr val="993536"/>
                </a:solidFill>
                <a:latin typeface="Century Gothic"/>
                <a:cs typeface="Century Gothic"/>
              </a:rPr>
              <a:t>begin</a:t>
            </a:r>
            <a:r>
              <a:rPr sz="1100" spc="65" dirty="0">
                <a:solidFill>
                  <a:srgbClr val="993536"/>
                </a:solidFill>
                <a:latin typeface="Century Gothic"/>
                <a:cs typeface="Century Gothic"/>
              </a:rPr>
              <a:t> </a:t>
            </a:r>
            <a:r>
              <a:rPr sz="1100" dirty="0">
                <a:solidFill>
                  <a:srgbClr val="993536"/>
                </a:solidFill>
                <a:latin typeface="Century Gothic"/>
                <a:cs typeface="Century Gothic"/>
              </a:rPr>
              <a:t>creating</a:t>
            </a:r>
            <a:r>
              <a:rPr sz="1100" spc="60" dirty="0">
                <a:solidFill>
                  <a:srgbClr val="993536"/>
                </a:solidFill>
                <a:latin typeface="Century Gothic"/>
                <a:cs typeface="Century Gothic"/>
              </a:rPr>
              <a:t> </a:t>
            </a:r>
            <a:r>
              <a:rPr sz="1100" spc="-130" dirty="0">
                <a:solidFill>
                  <a:srgbClr val="993536"/>
                </a:solidFill>
                <a:latin typeface="Century Gothic"/>
                <a:cs typeface="Century Gothic"/>
              </a:rPr>
              <a:t>a</a:t>
            </a:r>
            <a:r>
              <a:rPr sz="1100" spc="60" dirty="0">
                <a:solidFill>
                  <a:srgbClr val="993536"/>
                </a:solidFill>
                <a:latin typeface="Century Gothic"/>
                <a:cs typeface="Century Gothic"/>
              </a:rPr>
              <a:t> </a:t>
            </a:r>
            <a:r>
              <a:rPr sz="1100" dirty="0">
                <a:solidFill>
                  <a:srgbClr val="993536"/>
                </a:solidFill>
                <a:latin typeface="Century Gothic"/>
                <a:cs typeface="Century Gothic"/>
              </a:rPr>
              <a:t>system</a:t>
            </a:r>
            <a:r>
              <a:rPr sz="1100" spc="65" dirty="0">
                <a:solidFill>
                  <a:srgbClr val="993536"/>
                </a:solidFill>
                <a:latin typeface="Century Gothic"/>
                <a:cs typeface="Century Gothic"/>
              </a:rPr>
              <a:t> </a:t>
            </a:r>
            <a:r>
              <a:rPr sz="1100" dirty="0">
                <a:solidFill>
                  <a:srgbClr val="993536"/>
                </a:solidFill>
                <a:latin typeface="Century Gothic"/>
                <a:cs typeface="Century Gothic"/>
              </a:rPr>
              <a:t>that</a:t>
            </a:r>
            <a:r>
              <a:rPr sz="1100" spc="60" dirty="0">
                <a:solidFill>
                  <a:srgbClr val="993536"/>
                </a:solidFill>
                <a:latin typeface="Century Gothic"/>
                <a:cs typeface="Century Gothic"/>
              </a:rPr>
              <a:t> </a:t>
            </a:r>
            <a:r>
              <a:rPr sz="1100" dirty="0">
                <a:solidFill>
                  <a:srgbClr val="993536"/>
                </a:solidFill>
                <a:latin typeface="Century Gothic"/>
                <a:cs typeface="Century Gothic"/>
              </a:rPr>
              <a:t>supports</a:t>
            </a:r>
            <a:r>
              <a:rPr sz="1100" spc="60" dirty="0">
                <a:solidFill>
                  <a:srgbClr val="993536"/>
                </a:solidFill>
                <a:latin typeface="Century Gothic"/>
                <a:cs typeface="Century Gothic"/>
              </a:rPr>
              <a:t> </a:t>
            </a:r>
            <a:r>
              <a:rPr sz="1100" spc="45" dirty="0">
                <a:solidFill>
                  <a:srgbClr val="993536"/>
                </a:solidFill>
                <a:latin typeface="Century Gothic"/>
                <a:cs typeface="Century Gothic"/>
              </a:rPr>
              <a:t>diversity</a:t>
            </a:r>
            <a:r>
              <a:rPr sz="1100" spc="65" dirty="0">
                <a:solidFill>
                  <a:srgbClr val="993536"/>
                </a:solidFill>
                <a:latin typeface="Century Gothic"/>
                <a:cs typeface="Century Gothic"/>
              </a:rPr>
              <a:t> </a:t>
            </a:r>
            <a:r>
              <a:rPr sz="1100" spc="-35" dirty="0">
                <a:solidFill>
                  <a:srgbClr val="993536"/>
                </a:solidFill>
                <a:latin typeface="Century Gothic"/>
                <a:cs typeface="Century Gothic"/>
              </a:rPr>
              <a:t>and</a:t>
            </a:r>
            <a:r>
              <a:rPr sz="1100" spc="60" dirty="0">
                <a:solidFill>
                  <a:srgbClr val="993536"/>
                </a:solidFill>
                <a:latin typeface="Century Gothic"/>
                <a:cs typeface="Century Gothic"/>
              </a:rPr>
              <a:t> </a:t>
            </a:r>
            <a:r>
              <a:rPr sz="1100" spc="-10" dirty="0">
                <a:solidFill>
                  <a:srgbClr val="993536"/>
                </a:solidFill>
                <a:latin typeface="Century Gothic"/>
                <a:cs typeface="Century Gothic"/>
              </a:rPr>
              <a:t>inclusion?</a:t>
            </a:r>
            <a:endParaRPr sz="1100">
              <a:latin typeface="Century Gothic"/>
              <a:cs typeface="Century Gothic"/>
            </a:endParaRPr>
          </a:p>
          <a:p>
            <a:pPr marL="12700">
              <a:lnSpc>
                <a:spcPct val="100000"/>
              </a:lnSpc>
            </a:pPr>
            <a:r>
              <a:rPr sz="1100" spc="-55" dirty="0">
                <a:solidFill>
                  <a:srgbClr val="993536"/>
                </a:solidFill>
                <a:latin typeface="Arial Black"/>
                <a:cs typeface="Arial Black"/>
              </a:rPr>
              <a:t>Choose</a:t>
            </a:r>
            <a:r>
              <a:rPr sz="1100" spc="-50" dirty="0">
                <a:solidFill>
                  <a:srgbClr val="993536"/>
                </a:solidFill>
                <a:latin typeface="Arial Black"/>
                <a:cs typeface="Arial Black"/>
              </a:rPr>
              <a:t> </a:t>
            </a:r>
            <a:r>
              <a:rPr sz="1100" spc="-45" dirty="0">
                <a:solidFill>
                  <a:srgbClr val="993536"/>
                </a:solidFill>
                <a:latin typeface="Arial Black"/>
                <a:cs typeface="Arial Black"/>
              </a:rPr>
              <a:t>one</a:t>
            </a:r>
            <a:r>
              <a:rPr sz="1100" spc="-50" dirty="0">
                <a:solidFill>
                  <a:srgbClr val="993536"/>
                </a:solidFill>
                <a:latin typeface="Arial Black"/>
                <a:cs typeface="Arial Black"/>
              </a:rPr>
              <a:t> </a:t>
            </a:r>
            <a:r>
              <a:rPr sz="1100" spc="-55" dirty="0">
                <a:solidFill>
                  <a:srgbClr val="993536"/>
                </a:solidFill>
                <a:latin typeface="Arial Black"/>
                <a:cs typeface="Arial Black"/>
              </a:rPr>
              <a:t>action</a:t>
            </a:r>
            <a:r>
              <a:rPr sz="1100" spc="-50" dirty="0">
                <a:solidFill>
                  <a:srgbClr val="993536"/>
                </a:solidFill>
                <a:latin typeface="Arial Black"/>
                <a:cs typeface="Arial Black"/>
              </a:rPr>
              <a:t> </a:t>
            </a:r>
            <a:r>
              <a:rPr sz="1100" spc="-10" dirty="0">
                <a:solidFill>
                  <a:srgbClr val="993536"/>
                </a:solidFill>
                <a:latin typeface="Arial Black"/>
                <a:cs typeface="Arial Black"/>
              </a:rPr>
              <a:t>below.</a:t>
            </a:r>
            <a:endParaRPr sz="1100">
              <a:latin typeface="Arial Black"/>
              <a:cs typeface="Arial Black"/>
            </a:endParaRPr>
          </a:p>
        </p:txBody>
      </p:sp>
      <p:sp>
        <p:nvSpPr>
          <p:cNvPr id="5" name="object 5"/>
          <p:cNvSpPr txBox="1"/>
          <p:nvPr/>
        </p:nvSpPr>
        <p:spPr>
          <a:xfrm>
            <a:off x="387604" y="4005843"/>
            <a:ext cx="2198370" cy="1895391"/>
          </a:xfrm>
          <a:prstGeom prst="rect">
            <a:avLst/>
          </a:prstGeom>
          <a:ln w="12700">
            <a:solidFill>
              <a:srgbClr val="993536"/>
            </a:solidFill>
          </a:ln>
        </p:spPr>
        <p:txBody>
          <a:bodyPr vert="horz" wrap="square" lIns="0" tIns="63500" rIns="0" bIns="0" rtlCol="0">
            <a:spAutoFit/>
          </a:bodyPr>
          <a:lstStyle/>
          <a:p>
            <a:pPr marL="165735">
              <a:lnSpc>
                <a:spcPct val="100000"/>
              </a:lnSpc>
              <a:spcBef>
                <a:spcPts val="500"/>
              </a:spcBef>
            </a:pPr>
            <a:r>
              <a:rPr sz="1000" b="1" spc="-10" dirty="0">
                <a:solidFill>
                  <a:srgbClr val="993536"/>
                </a:solidFill>
                <a:latin typeface="Tahoma"/>
                <a:cs typeface="Tahoma"/>
              </a:rPr>
              <a:t>Question:</a:t>
            </a:r>
            <a:endParaRPr sz="1000" dirty="0">
              <a:latin typeface="Tahoma"/>
              <a:cs typeface="Tahoma"/>
            </a:endParaRPr>
          </a:p>
          <a:p>
            <a:pPr marL="165735" marR="276860">
              <a:lnSpc>
                <a:spcPct val="100000"/>
              </a:lnSpc>
            </a:pPr>
            <a:r>
              <a:rPr sz="1000" dirty="0">
                <a:solidFill>
                  <a:srgbClr val="807B75"/>
                </a:solidFill>
                <a:latin typeface="Century Gothic"/>
                <a:cs typeface="Century Gothic"/>
              </a:rPr>
              <a:t>How</a:t>
            </a:r>
            <a:r>
              <a:rPr sz="1000" spc="30"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35" dirty="0">
                <a:solidFill>
                  <a:srgbClr val="807B75"/>
                </a:solidFill>
                <a:latin typeface="Century Gothic"/>
                <a:cs typeface="Century Gothic"/>
              </a:rPr>
              <a:t> </a:t>
            </a:r>
            <a:r>
              <a:rPr sz="1000" spc="60" dirty="0">
                <a:solidFill>
                  <a:srgbClr val="807B75"/>
                </a:solidFill>
                <a:latin typeface="Century Gothic"/>
                <a:cs typeface="Century Gothic"/>
              </a:rPr>
              <a:t>I</a:t>
            </a:r>
            <a:r>
              <a:rPr sz="1000" spc="35" dirty="0">
                <a:solidFill>
                  <a:srgbClr val="807B75"/>
                </a:solidFill>
                <a:latin typeface="Century Gothic"/>
                <a:cs typeface="Century Gothic"/>
              </a:rPr>
              <a:t> </a:t>
            </a:r>
            <a:r>
              <a:rPr sz="1000" dirty="0">
                <a:solidFill>
                  <a:srgbClr val="807B75"/>
                </a:solidFill>
                <a:latin typeface="Century Gothic"/>
                <a:cs typeface="Century Gothic"/>
              </a:rPr>
              <a:t>let</a:t>
            </a:r>
            <a:r>
              <a:rPr sz="1000" spc="35" dirty="0">
                <a:solidFill>
                  <a:srgbClr val="807B75"/>
                </a:solidFill>
                <a:latin typeface="Century Gothic"/>
                <a:cs typeface="Century Gothic"/>
              </a:rPr>
              <a:t> </a:t>
            </a:r>
            <a:r>
              <a:rPr lang="en-US" sz="1000" spc="-10" dirty="0">
                <a:solidFill>
                  <a:srgbClr val="807B75"/>
                </a:solidFill>
                <a:latin typeface="Century Gothic"/>
                <a:cs typeface="Century Gothic"/>
              </a:rPr>
              <a:t>Plainfield</a:t>
            </a:r>
            <a:r>
              <a:rPr sz="1000" spc="35" dirty="0">
                <a:solidFill>
                  <a:srgbClr val="807B75"/>
                </a:solidFill>
                <a:latin typeface="Century Gothic"/>
                <a:cs typeface="Century Gothic"/>
              </a:rPr>
              <a:t> </a:t>
            </a:r>
            <a:r>
              <a:rPr sz="1000" spc="-45" dirty="0">
                <a:solidFill>
                  <a:srgbClr val="807B75"/>
                </a:solidFill>
                <a:latin typeface="Century Gothic"/>
                <a:cs typeface="Century Gothic"/>
              </a:rPr>
              <a:t>and </a:t>
            </a:r>
            <a:r>
              <a:rPr sz="1000" dirty="0">
                <a:solidFill>
                  <a:srgbClr val="807B75"/>
                </a:solidFill>
                <a:latin typeface="Century Gothic"/>
                <a:cs typeface="Century Gothic"/>
              </a:rPr>
              <a:t>the</a:t>
            </a:r>
            <a:r>
              <a:rPr sz="1000" spc="35" dirty="0">
                <a:solidFill>
                  <a:srgbClr val="807B75"/>
                </a:solidFill>
                <a:latin typeface="Century Gothic"/>
                <a:cs typeface="Century Gothic"/>
              </a:rPr>
              <a:t> </a:t>
            </a:r>
            <a:r>
              <a:rPr sz="1000" dirty="0">
                <a:solidFill>
                  <a:srgbClr val="807B75"/>
                </a:solidFill>
                <a:latin typeface="Century Gothic"/>
                <a:cs typeface="Century Gothic"/>
              </a:rPr>
              <a:t>public</a:t>
            </a:r>
            <a:r>
              <a:rPr sz="1000" spc="40" dirty="0">
                <a:solidFill>
                  <a:srgbClr val="807B75"/>
                </a:solidFill>
                <a:latin typeface="Century Gothic"/>
                <a:cs typeface="Century Gothic"/>
              </a:rPr>
              <a:t> </a:t>
            </a:r>
            <a:r>
              <a:rPr sz="1000" dirty="0">
                <a:solidFill>
                  <a:srgbClr val="807B75"/>
                </a:solidFill>
                <a:latin typeface="Century Gothic"/>
                <a:cs typeface="Century Gothic"/>
              </a:rPr>
              <a:t>know</a:t>
            </a:r>
            <a:r>
              <a:rPr sz="1000" spc="40" dirty="0">
                <a:solidFill>
                  <a:srgbClr val="807B75"/>
                </a:solidFill>
                <a:latin typeface="Century Gothic"/>
                <a:cs typeface="Century Gothic"/>
              </a:rPr>
              <a:t> </a:t>
            </a:r>
            <a:r>
              <a:rPr sz="1000" dirty="0">
                <a:solidFill>
                  <a:srgbClr val="807B75"/>
                </a:solidFill>
                <a:latin typeface="Century Gothic"/>
                <a:cs typeface="Century Gothic"/>
              </a:rPr>
              <a:t>that</a:t>
            </a:r>
            <a:r>
              <a:rPr sz="1000" spc="35"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40" dirty="0">
                <a:solidFill>
                  <a:srgbClr val="807B75"/>
                </a:solidFill>
                <a:latin typeface="Century Gothic"/>
                <a:cs typeface="Century Gothic"/>
              </a:rPr>
              <a:t> </a:t>
            </a:r>
            <a:r>
              <a:rPr sz="1000" spc="60" dirty="0">
                <a:solidFill>
                  <a:srgbClr val="807B75"/>
                </a:solidFill>
                <a:latin typeface="Century Gothic"/>
                <a:cs typeface="Century Gothic"/>
              </a:rPr>
              <a:t>is </a:t>
            </a:r>
            <a:r>
              <a:rPr sz="1000" dirty="0">
                <a:solidFill>
                  <a:srgbClr val="807B75"/>
                </a:solidFill>
                <a:latin typeface="Century Gothic"/>
                <a:cs typeface="Century Gothic"/>
              </a:rPr>
              <a:t>important</a:t>
            </a:r>
            <a:r>
              <a:rPr sz="1000" spc="105" dirty="0">
                <a:solidFill>
                  <a:srgbClr val="807B75"/>
                </a:solidFill>
                <a:latin typeface="Century Gothic"/>
                <a:cs typeface="Century Gothic"/>
              </a:rPr>
              <a:t> </a:t>
            </a:r>
            <a:r>
              <a:rPr sz="1000" dirty="0">
                <a:solidFill>
                  <a:srgbClr val="807B75"/>
                </a:solidFill>
                <a:latin typeface="Century Gothic"/>
                <a:cs typeface="Century Gothic"/>
              </a:rPr>
              <a:t>to</a:t>
            </a:r>
            <a:r>
              <a:rPr sz="1000" spc="110" dirty="0">
                <a:solidFill>
                  <a:srgbClr val="807B75"/>
                </a:solidFill>
                <a:latin typeface="Century Gothic"/>
                <a:cs typeface="Century Gothic"/>
              </a:rPr>
              <a:t> </a:t>
            </a:r>
            <a:r>
              <a:rPr sz="1000" dirty="0">
                <a:solidFill>
                  <a:srgbClr val="807B75"/>
                </a:solidFill>
                <a:latin typeface="Century Gothic"/>
                <a:cs typeface="Century Gothic"/>
              </a:rPr>
              <a:t>our</a:t>
            </a:r>
            <a:r>
              <a:rPr sz="1000" spc="110" dirty="0">
                <a:solidFill>
                  <a:srgbClr val="807B75"/>
                </a:solidFill>
                <a:latin typeface="Century Gothic"/>
                <a:cs typeface="Century Gothic"/>
              </a:rPr>
              <a:t> </a:t>
            </a:r>
            <a:r>
              <a:rPr lang="en-US" sz="1000" spc="-10" dirty="0">
                <a:solidFill>
                  <a:srgbClr val="807B75"/>
                </a:solidFill>
                <a:latin typeface="Century Gothic"/>
                <a:cs typeface="Century Gothic"/>
              </a:rPr>
              <a:t>school</a:t>
            </a:r>
            <a:r>
              <a:rPr sz="1000" spc="-10" dirty="0">
                <a:solidFill>
                  <a:srgbClr val="807B75"/>
                </a:solidFill>
                <a:latin typeface="Century Gothic"/>
                <a:cs typeface="Century Gothic"/>
              </a:rPr>
              <a:t>?</a:t>
            </a:r>
            <a:endParaRPr sz="1000" dirty="0">
              <a:latin typeface="Century Gothic"/>
              <a:cs typeface="Century Gothic"/>
            </a:endParaRPr>
          </a:p>
          <a:p>
            <a:pPr>
              <a:lnSpc>
                <a:spcPct val="100000"/>
              </a:lnSpc>
              <a:spcBef>
                <a:spcPts val="35"/>
              </a:spcBef>
            </a:pPr>
            <a:endParaRPr sz="950" dirty="0">
              <a:latin typeface="Century Gothic"/>
              <a:cs typeface="Century Gothic"/>
            </a:endParaRPr>
          </a:p>
          <a:p>
            <a:pPr marL="165735">
              <a:lnSpc>
                <a:spcPct val="100000"/>
              </a:lnSpc>
            </a:pPr>
            <a:r>
              <a:rPr sz="1000" b="1" spc="-10" dirty="0">
                <a:solidFill>
                  <a:srgbClr val="993536"/>
                </a:solidFill>
                <a:latin typeface="Tahoma"/>
                <a:cs typeface="Tahoma"/>
              </a:rPr>
              <a:t>Action:</a:t>
            </a:r>
            <a:endParaRPr sz="1000" dirty="0">
              <a:latin typeface="Tahoma"/>
              <a:cs typeface="Tahoma"/>
            </a:endParaRPr>
          </a:p>
          <a:p>
            <a:pPr marL="165735" marR="351790">
              <a:lnSpc>
                <a:spcPct val="100000"/>
              </a:lnSpc>
            </a:pPr>
            <a:r>
              <a:rPr sz="1000" spc="65" dirty="0">
                <a:solidFill>
                  <a:srgbClr val="807B75"/>
                </a:solidFill>
                <a:latin typeface="Century Gothic"/>
                <a:cs typeface="Century Gothic"/>
              </a:rPr>
              <a:t>Think</a:t>
            </a:r>
            <a:r>
              <a:rPr sz="1000" dirty="0">
                <a:solidFill>
                  <a:srgbClr val="807B75"/>
                </a:solidFill>
                <a:latin typeface="Century Gothic"/>
                <a:cs typeface="Century Gothic"/>
              </a:rPr>
              <a:t> about</a:t>
            </a:r>
            <a:r>
              <a:rPr sz="1000" spc="5" dirty="0">
                <a:solidFill>
                  <a:srgbClr val="807B75"/>
                </a:solidFill>
                <a:latin typeface="Century Gothic"/>
                <a:cs typeface="Century Gothic"/>
              </a:rPr>
              <a:t> </a:t>
            </a:r>
            <a:r>
              <a:rPr sz="1000" dirty="0">
                <a:solidFill>
                  <a:srgbClr val="807B75"/>
                </a:solidFill>
                <a:latin typeface="Century Gothic"/>
                <a:cs typeface="Century Gothic"/>
              </a:rPr>
              <a:t>the </a:t>
            </a:r>
            <a:r>
              <a:rPr sz="1000" spc="-10" dirty="0">
                <a:solidFill>
                  <a:srgbClr val="807B75"/>
                </a:solidFill>
                <a:latin typeface="Century Gothic"/>
                <a:cs typeface="Century Gothic"/>
              </a:rPr>
              <a:t>language </a:t>
            </a:r>
            <a:r>
              <a:rPr sz="1000" dirty="0">
                <a:solidFill>
                  <a:srgbClr val="807B75"/>
                </a:solidFill>
                <a:latin typeface="Century Gothic"/>
                <a:cs typeface="Century Gothic"/>
              </a:rPr>
              <a:t>you</a:t>
            </a:r>
            <a:r>
              <a:rPr sz="1000" spc="30" dirty="0">
                <a:solidFill>
                  <a:srgbClr val="807B75"/>
                </a:solidFill>
                <a:latin typeface="Century Gothic"/>
                <a:cs typeface="Century Gothic"/>
              </a:rPr>
              <a:t> </a:t>
            </a:r>
            <a:r>
              <a:rPr sz="1000" spc="50" dirty="0">
                <a:solidFill>
                  <a:srgbClr val="807B75"/>
                </a:solidFill>
                <a:latin typeface="Century Gothic"/>
                <a:cs typeface="Century Gothic"/>
              </a:rPr>
              <a:t>will</a:t>
            </a:r>
            <a:r>
              <a:rPr sz="1000" spc="30" dirty="0">
                <a:solidFill>
                  <a:srgbClr val="807B75"/>
                </a:solidFill>
                <a:latin typeface="Century Gothic"/>
                <a:cs typeface="Century Gothic"/>
              </a:rPr>
              <a:t> </a:t>
            </a:r>
            <a:r>
              <a:rPr sz="1000" dirty="0">
                <a:solidFill>
                  <a:srgbClr val="807B75"/>
                </a:solidFill>
                <a:latin typeface="Century Gothic"/>
                <a:cs typeface="Century Gothic"/>
              </a:rPr>
              <a:t>use</a:t>
            </a:r>
            <a:r>
              <a:rPr sz="1000" spc="35" dirty="0">
                <a:solidFill>
                  <a:srgbClr val="807B75"/>
                </a:solidFill>
                <a:latin typeface="Century Gothic"/>
                <a:cs typeface="Century Gothic"/>
              </a:rPr>
              <a:t> </a:t>
            </a:r>
            <a:r>
              <a:rPr sz="1000" dirty="0">
                <a:solidFill>
                  <a:srgbClr val="807B75"/>
                </a:solidFill>
                <a:latin typeface="Century Gothic"/>
                <a:cs typeface="Century Gothic"/>
              </a:rPr>
              <a:t>when</a:t>
            </a:r>
            <a:r>
              <a:rPr sz="1000" spc="30" dirty="0">
                <a:solidFill>
                  <a:srgbClr val="807B75"/>
                </a:solidFill>
                <a:latin typeface="Century Gothic"/>
                <a:cs typeface="Century Gothic"/>
              </a:rPr>
              <a:t> </a:t>
            </a:r>
            <a:r>
              <a:rPr sz="1000" spc="-10" dirty="0">
                <a:solidFill>
                  <a:srgbClr val="807B75"/>
                </a:solidFill>
                <a:latin typeface="Century Gothic"/>
                <a:cs typeface="Century Gothic"/>
              </a:rPr>
              <a:t>talking </a:t>
            </a:r>
            <a:r>
              <a:rPr sz="1000" dirty="0">
                <a:solidFill>
                  <a:srgbClr val="807B75"/>
                </a:solidFill>
                <a:latin typeface="Century Gothic"/>
                <a:cs typeface="Century Gothic"/>
              </a:rPr>
              <a:t>about</a:t>
            </a:r>
            <a:r>
              <a:rPr sz="1000" spc="-5"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5" dirty="0">
                <a:solidFill>
                  <a:srgbClr val="807B75"/>
                </a:solidFill>
                <a:latin typeface="Century Gothic"/>
                <a:cs typeface="Century Gothic"/>
              </a:rPr>
              <a:t> </a:t>
            </a:r>
            <a:r>
              <a:rPr sz="1000" dirty="0">
                <a:solidFill>
                  <a:srgbClr val="807B75"/>
                </a:solidFill>
                <a:latin typeface="Century Gothic"/>
                <a:cs typeface="Century Gothic"/>
              </a:rPr>
              <a:t>include</a:t>
            </a:r>
            <a:r>
              <a:rPr sz="1000" spc="-5" dirty="0">
                <a:solidFill>
                  <a:srgbClr val="807B75"/>
                </a:solidFill>
                <a:latin typeface="Century Gothic"/>
                <a:cs typeface="Century Gothic"/>
              </a:rPr>
              <a:t> </a:t>
            </a:r>
            <a:r>
              <a:rPr sz="1000" spc="60" dirty="0">
                <a:solidFill>
                  <a:srgbClr val="807B75"/>
                </a:solidFill>
                <a:latin typeface="Century Gothic"/>
                <a:cs typeface="Century Gothic"/>
              </a:rPr>
              <a:t>it</a:t>
            </a:r>
            <a:r>
              <a:rPr sz="1000" spc="-5" dirty="0">
                <a:solidFill>
                  <a:srgbClr val="807B75"/>
                </a:solidFill>
                <a:latin typeface="Century Gothic"/>
                <a:cs typeface="Century Gothic"/>
              </a:rPr>
              <a:t> </a:t>
            </a:r>
            <a:r>
              <a:rPr sz="1000" spc="-25" dirty="0">
                <a:solidFill>
                  <a:srgbClr val="807B75"/>
                </a:solidFill>
                <a:latin typeface="Century Gothic"/>
                <a:cs typeface="Century Gothic"/>
              </a:rPr>
              <a:t>in </a:t>
            </a:r>
            <a:r>
              <a:rPr sz="1000" dirty="0">
                <a:solidFill>
                  <a:srgbClr val="807B75"/>
                </a:solidFill>
                <a:latin typeface="Century Gothic"/>
                <a:cs typeface="Century Gothic"/>
              </a:rPr>
              <a:t>your</a:t>
            </a:r>
            <a:r>
              <a:rPr sz="1000" spc="125" dirty="0">
                <a:solidFill>
                  <a:srgbClr val="807B75"/>
                </a:solidFill>
                <a:latin typeface="Century Gothic"/>
                <a:cs typeface="Century Gothic"/>
              </a:rPr>
              <a:t> </a:t>
            </a:r>
            <a:r>
              <a:rPr sz="1000" dirty="0">
                <a:solidFill>
                  <a:srgbClr val="807B75"/>
                </a:solidFill>
                <a:latin typeface="Century Gothic"/>
                <a:cs typeface="Century Gothic"/>
              </a:rPr>
              <a:t>syllabi,</a:t>
            </a:r>
            <a:r>
              <a:rPr sz="1000" spc="130" dirty="0">
                <a:solidFill>
                  <a:srgbClr val="807B75"/>
                </a:solidFill>
                <a:latin typeface="Century Gothic"/>
                <a:cs typeface="Century Gothic"/>
              </a:rPr>
              <a:t> </a:t>
            </a:r>
            <a:r>
              <a:rPr sz="1000" dirty="0">
                <a:solidFill>
                  <a:srgbClr val="807B75"/>
                </a:solidFill>
                <a:latin typeface="Century Gothic"/>
                <a:cs typeface="Century Gothic"/>
              </a:rPr>
              <a:t>website,</a:t>
            </a:r>
            <a:r>
              <a:rPr sz="1000" spc="130" dirty="0">
                <a:solidFill>
                  <a:srgbClr val="807B75"/>
                </a:solidFill>
                <a:latin typeface="Century Gothic"/>
                <a:cs typeface="Century Gothic"/>
              </a:rPr>
              <a:t> </a:t>
            </a:r>
            <a:r>
              <a:rPr sz="1000" spc="-25" dirty="0">
                <a:solidFill>
                  <a:srgbClr val="807B75"/>
                </a:solidFill>
                <a:latin typeface="Century Gothic"/>
                <a:cs typeface="Century Gothic"/>
              </a:rPr>
              <a:t>and </a:t>
            </a:r>
            <a:r>
              <a:rPr sz="1000" dirty="0">
                <a:solidFill>
                  <a:srgbClr val="807B75"/>
                </a:solidFill>
                <a:latin typeface="Century Gothic"/>
                <a:cs typeface="Century Gothic"/>
              </a:rPr>
              <a:t>other</a:t>
            </a:r>
            <a:r>
              <a:rPr sz="1000" spc="120" dirty="0">
                <a:solidFill>
                  <a:srgbClr val="807B75"/>
                </a:solidFill>
                <a:latin typeface="Century Gothic"/>
                <a:cs typeface="Century Gothic"/>
              </a:rPr>
              <a:t> </a:t>
            </a:r>
            <a:r>
              <a:rPr sz="1000" spc="-10" dirty="0">
                <a:solidFill>
                  <a:srgbClr val="807B75"/>
                </a:solidFill>
                <a:latin typeface="Century Gothic"/>
                <a:cs typeface="Century Gothic"/>
              </a:rPr>
              <a:t>materials.</a:t>
            </a:r>
            <a:endParaRPr sz="1000" dirty="0">
              <a:latin typeface="Century Gothic"/>
              <a:cs typeface="Century Gothic"/>
            </a:endParaRPr>
          </a:p>
          <a:p>
            <a:pPr>
              <a:lnSpc>
                <a:spcPct val="100000"/>
              </a:lnSpc>
              <a:spcBef>
                <a:spcPts val="35"/>
              </a:spcBef>
            </a:pPr>
            <a:endParaRPr sz="950" dirty="0">
              <a:latin typeface="Century Gothic"/>
              <a:cs typeface="Century Gothic"/>
            </a:endParaRPr>
          </a:p>
        </p:txBody>
      </p:sp>
      <p:sp>
        <p:nvSpPr>
          <p:cNvPr id="6" name="object 6"/>
          <p:cNvSpPr txBox="1"/>
          <p:nvPr/>
        </p:nvSpPr>
        <p:spPr>
          <a:xfrm>
            <a:off x="5144396" y="4001390"/>
            <a:ext cx="2198370" cy="1587614"/>
          </a:xfrm>
          <a:prstGeom prst="rect">
            <a:avLst/>
          </a:prstGeom>
          <a:ln w="12700">
            <a:solidFill>
              <a:srgbClr val="993536"/>
            </a:solidFill>
          </a:ln>
        </p:spPr>
        <p:txBody>
          <a:bodyPr vert="horz" wrap="square" lIns="0" tIns="63500" rIns="0" bIns="0" rtlCol="0">
            <a:spAutoFit/>
          </a:bodyPr>
          <a:lstStyle/>
          <a:p>
            <a:pPr marL="165735">
              <a:lnSpc>
                <a:spcPct val="100000"/>
              </a:lnSpc>
              <a:spcBef>
                <a:spcPts val="500"/>
              </a:spcBef>
            </a:pPr>
            <a:r>
              <a:rPr sz="1000" b="1" spc="-10" dirty="0">
                <a:solidFill>
                  <a:srgbClr val="993536"/>
                </a:solidFill>
                <a:latin typeface="Tahoma"/>
                <a:cs typeface="Tahoma"/>
              </a:rPr>
              <a:t>Question:</a:t>
            </a:r>
            <a:endParaRPr sz="1000" dirty="0">
              <a:latin typeface="Tahoma"/>
              <a:cs typeface="Tahoma"/>
            </a:endParaRPr>
          </a:p>
          <a:p>
            <a:pPr marL="165735" marR="405765">
              <a:lnSpc>
                <a:spcPct val="100000"/>
              </a:lnSpc>
            </a:pPr>
            <a:r>
              <a:rPr sz="1000" dirty="0">
                <a:solidFill>
                  <a:srgbClr val="807B75"/>
                </a:solidFill>
                <a:latin typeface="Century Gothic"/>
                <a:cs typeface="Century Gothic"/>
              </a:rPr>
              <a:t>How</a:t>
            </a:r>
            <a:r>
              <a:rPr sz="1000" spc="25"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30" dirty="0">
                <a:solidFill>
                  <a:srgbClr val="807B75"/>
                </a:solidFill>
                <a:latin typeface="Century Gothic"/>
                <a:cs typeface="Century Gothic"/>
              </a:rPr>
              <a:t> </a:t>
            </a:r>
            <a:r>
              <a:rPr sz="1000" dirty="0">
                <a:solidFill>
                  <a:srgbClr val="807B75"/>
                </a:solidFill>
                <a:latin typeface="Century Gothic"/>
                <a:cs typeface="Century Gothic"/>
              </a:rPr>
              <a:t>we</a:t>
            </a:r>
            <a:r>
              <a:rPr sz="1000" spc="30" dirty="0">
                <a:solidFill>
                  <a:srgbClr val="807B75"/>
                </a:solidFill>
                <a:latin typeface="Century Gothic"/>
                <a:cs typeface="Century Gothic"/>
              </a:rPr>
              <a:t> </a:t>
            </a:r>
            <a:r>
              <a:rPr sz="1000" dirty="0">
                <a:solidFill>
                  <a:srgbClr val="807B75"/>
                </a:solidFill>
                <a:latin typeface="Century Gothic"/>
                <a:cs typeface="Century Gothic"/>
              </a:rPr>
              <a:t>stay</a:t>
            </a:r>
            <a:r>
              <a:rPr sz="1000" spc="25" dirty="0">
                <a:solidFill>
                  <a:srgbClr val="807B75"/>
                </a:solidFill>
                <a:latin typeface="Century Gothic"/>
                <a:cs typeface="Century Gothic"/>
              </a:rPr>
              <a:t> </a:t>
            </a:r>
            <a:r>
              <a:rPr sz="1000" dirty="0">
                <a:solidFill>
                  <a:srgbClr val="807B75"/>
                </a:solidFill>
                <a:latin typeface="Century Gothic"/>
                <a:cs typeface="Century Gothic"/>
              </a:rPr>
              <a:t>on</a:t>
            </a:r>
            <a:r>
              <a:rPr sz="1000" spc="30" dirty="0">
                <a:solidFill>
                  <a:srgbClr val="807B75"/>
                </a:solidFill>
                <a:latin typeface="Century Gothic"/>
                <a:cs typeface="Century Gothic"/>
              </a:rPr>
              <a:t> </a:t>
            </a:r>
            <a:r>
              <a:rPr sz="1000" spc="-20" dirty="0">
                <a:solidFill>
                  <a:srgbClr val="807B75"/>
                </a:solidFill>
                <a:latin typeface="Century Gothic"/>
                <a:cs typeface="Century Gothic"/>
              </a:rPr>
              <a:t>track </a:t>
            </a:r>
            <a:r>
              <a:rPr sz="1000" dirty="0">
                <a:solidFill>
                  <a:srgbClr val="807B75"/>
                </a:solidFill>
                <a:latin typeface="Century Gothic"/>
                <a:cs typeface="Century Gothic"/>
              </a:rPr>
              <a:t>with</a:t>
            </a:r>
            <a:r>
              <a:rPr sz="1000" spc="114" dirty="0">
                <a:solidFill>
                  <a:srgbClr val="807B75"/>
                </a:solidFill>
                <a:latin typeface="Century Gothic"/>
                <a:cs typeface="Century Gothic"/>
              </a:rPr>
              <a:t> </a:t>
            </a:r>
            <a:r>
              <a:rPr sz="1000" dirty="0">
                <a:solidFill>
                  <a:srgbClr val="807B75"/>
                </a:solidFill>
                <a:latin typeface="Century Gothic"/>
                <a:cs typeface="Century Gothic"/>
              </a:rPr>
              <a:t>our</a:t>
            </a:r>
            <a:r>
              <a:rPr sz="1000" spc="114"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114" dirty="0">
                <a:solidFill>
                  <a:srgbClr val="807B75"/>
                </a:solidFill>
                <a:latin typeface="Century Gothic"/>
                <a:cs typeface="Century Gothic"/>
              </a:rPr>
              <a:t> </a:t>
            </a:r>
            <a:r>
              <a:rPr sz="1000" spc="-10" dirty="0">
                <a:solidFill>
                  <a:srgbClr val="807B75"/>
                </a:solidFill>
                <a:latin typeface="Century Gothic"/>
                <a:cs typeface="Century Gothic"/>
              </a:rPr>
              <a:t>efforts?</a:t>
            </a:r>
            <a:endParaRPr sz="1000" dirty="0">
              <a:latin typeface="Century Gothic"/>
              <a:cs typeface="Century Gothic"/>
            </a:endParaRPr>
          </a:p>
          <a:p>
            <a:pPr>
              <a:lnSpc>
                <a:spcPct val="100000"/>
              </a:lnSpc>
              <a:spcBef>
                <a:spcPts val="35"/>
              </a:spcBef>
            </a:pPr>
            <a:endParaRPr sz="950" dirty="0">
              <a:latin typeface="Century Gothic"/>
              <a:cs typeface="Century Gothic"/>
            </a:endParaRPr>
          </a:p>
          <a:p>
            <a:pPr marL="165735">
              <a:lnSpc>
                <a:spcPct val="100000"/>
              </a:lnSpc>
            </a:pPr>
            <a:r>
              <a:rPr sz="1000" b="1" spc="-10" dirty="0">
                <a:solidFill>
                  <a:srgbClr val="993536"/>
                </a:solidFill>
                <a:latin typeface="Tahoma"/>
                <a:cs typeface="Tahoma"/>
              </a:rPr>
              <a:t>Action:</a:t>
            </a:r>
            <a:endParaRPr sz="1000" dirty="0">
              <a:latin typeface="Tahoma"/>
              <a:cs typeface="Tahoma"/>
            </a:endParaRPr>
          </a:p>
          <a:p>
            <a:pPr marL="165735" marR="369570">
              <a:lnSpc>
                <a:spcPct val="100000"/>
              </a:lnSpc>
            </a:pPr>
            <a:r>
              <a:rPr sz="1000" dirty="0">
                <a:solidFill>
                  <a:srgbClr val="807B75"/>
                </a:solidFill>
                <a:latin typeface="Century Gothic"/>
                <a:cs typeface="Century Gothic"/>
              </a:rPr>
              <a:t>Give</a:t>
            </a:r>
            <a:r>
              <a:rPr sz="1000" spc="40" dirty="0">
                <a:solidFill>
                  <a:srgbClr val="807B75"/>
                </a:solidFill>
                <a:latin typeface="Century Gothic"/>
                <a:cs typeface="Century Gothic"/>
              </a:rPr>
              <a:t> </a:t>
            </a:r>
            <a:r>
              <a:rPr sz="1000" dirty="0">
                <a:solidFill>
                  <a:srgbClr val="807B75"/>
                </a:solidFill>
                <a:latin typeface="Century Gothic"/>
                <a:cs typeface="Century Gothic"/>
              </a:rPr>
              <a:t>your</a:t>
            </a:r>
            <a:r>
              <a:rPr sz="1000" spc="40" dirty="0">
                <a:solidFill>
                  <a:srgbClr val="807B75"/>
                </a:solidFill>
                <a:latin typeface="Century Gothic"/>
                <a:cs typeface="Century Gothic"/>
              </a:rPr>
              <a:t> </a:t>
            </a:r>
            <a:r>
              <a:rPr sz="1000" dirty="0">
                <a:solidFill>
                  <a:srgbClr val="807B75"/>
                </a:solidFill>
                <a:latin typeface="Century Gothic"/>
                <a:cs typeface="Century Gothic"/>
              </a:rPr>
              <a:t>group</a:t>
            </a:r>
            <a:r>
              <a:rPr sz="1000" spc="45" dirty="0">
                <a:solidFill>
                  <a:srgbClr val="807B75"/>
                </a:solidFill>
                <a:latin typeface="Century Gothic"/>
                <a:cs typeface="Century Gothic"/>
              </a:rPr>
              <a:t> </a:t>
            </a:r>
            <a:r>
              <a:rPr sz="1000" spc="-10" dirty="0">
                <a:solidFill>
                  <a:srgbClr val="807B75"/>
                </a:solidFill>
                <a:latin typeface="Century Gothic"/>
                <a:cs typeface="Century Gothic"/>
              </a:rPr>
              <a:t>deadlines </a:t>
            </a:r>
            <a:r>
              <a:rPr sz="1000" dirty="0">
                <a:solidFill>
                  <a:srgbClr val="807B75"/>
                </a:solidFill>
                <a:latin typeface="Century Gothic"/>
                <a:cs typeface="Century Gothic"/>
              </a:rPr>
              <a:t>to accomplish </a:t>
            </a:r>
            <a:r>
              <a:rPr sz="1000" spc="-10" dirty="0">
                <a:solidFill>
                  <a:srgbClr val="807B75"/>
                </a:solidFill>
                <a:latin typeface="Century Gothic"/>
                <a:cs typeface="Century Gothic"/>
              </a:rPr>
              <a:t>specific </a:t>
            </a:r>
            <a:r>
              <a:rPr sz="1000" dirty="0">
                <a:solidFill>
                  <a:srgbClr val="807B75"/>
                </a:solidFill>
                <a:latin typeface="Century Gothic"/>
                <a:cs typeface="Century Gothic"/>
              </a:rPr>
              <a:t>goals</a:t>
            </a:r>
            <a:r>
              <a:rPr sz="1000" spc="20" dirty="0">
                <a:solidFill>
                  <a:srgbClr val="807B75"/>
                </a:solidFill>
                <a:latin typeface="Century Gothic"/>
                <a:cs typeface="Century Gothic"/>
              </a:rPr>
              <a:t> </a:t>
            </a:r>
            <a:r>
              <a:rPr sz="1000" dirty="0">
                <a:solidFill>
                  <a:srgbClr val="807B75"/>
                </a:solidFill>
                <a:latin typeface="Century Gothic"/>
                <a:cs typeface="Century Gothic"/>
              </a:rPr>
              <a:t>over</a:t>
            </a:r>
            <a:r>
              <a:rPr sz="1000" spc="25" dirty="0">
                <a:solidFill>
                  <a:srgbClr val="807B75"/>
                </a:solidFill>
                <a:latin typeface="Century Gothic"/>
                <a:cs typeface="Century Gothic"/>
              </a:rPr>
              <a:t> </a:t>
            </a:r>
            <a:r>
              <a:rPr sz="1000" spc="-110" dirty="0">
                <a:solidFill>
                  <a:srgbClr val="807B75"/>
                </a:solidFill>
                <a:latin typeface="Century Gothic"/>
                <a:cs typeface="Century Gothic"/>
              </a:rPr>
              <a:t>a</a:t>
            </a:r>
            <a:r>
              <a:rPr sz="1000" spc="25" dirty="0">
                <a:solidFill>
                  <a:srgbClr val="807B75"/>
                </a:solidFill>
                <a:latin typeface="Century Gothic"/>
                <a:cs typeface="Century Gothic"/>
              </a:rPr>
              <a:t> </a:t>
            </a:r>
            <a:r>
              <a:rPr sz="1000" spc="-10" dirty="0">
                <a:solidFill>
                  <a:srgbClr val="807B75"/>
                </a:solidFill>
                <a:latin typeface="Century Gothic"/>
                <a:cs typeface="Century Gothic"/>
              </a:rPr>
              <a:t>designated </a:t>
            </a:r>
            <a:r>
              <a:rPr sz="1000" dirty="0">
                <a:solidFill>
                  <a:srgbClr val="807B75"/>
                </a:solidFill>
                <a:latin typeface="Century Gothic"/>
                <a:cs typeface="Century Gothic"/>
              </a:rPr>
              <a:t>period</a:t>
            </a:r>
            <a:r>
              <a:rPr sz="1000" spc="55" dirty="0">
                <a:solidFill>
                  <a:srgbClr val="807B75"/>
                </a:solidFill>
                <a:latin typeface="Century Gothic"/>
                <a:cs typeface="Century Gothic"/>
              </a:rPr>
              <a:t> </a:t>
            </a:r>
            <a:r>
              <a:rPr sz="1000" dirty="0">
                <a:solidFill>
                  <a:srgbClr val="807B75"/>
                </a:solidFill>
                <a:latin typeface="Century Gothic"/>
                <a:cs typeface="Century Gothic"/>
              </a:rPr>
              <a:t>of</a:t>
            </a:r>
            <a:r>
              <a:rPr sz="1000" spc="55" dirty="0">
                <a:solidFill>
                  <a:srgbClr val="807B75"/>
                </a:solidFill>
                <a:latin typeface="Century Gothic"/>
                <a:cs typeface="Century Gothic"/>
              </a:rPr>
              <a:t> </a:t>
            </a:r>
            <a:r>
              <a:rPr sz="1000" spc="-20" dirty="0">
                <a:solidFill>
                  <a:srgbClr val="807B75"/>
                </a:solidFill>
                <a:latin typeface="Century Gothic"/>
                <a:cs typeface="Century Gothic"/>
              </a:rPr>
              <a:t>time.</a:t>
            </a:r>
            <a:endParaRPr sz="1000" dirty="0">
              <a:latin typeface="Century Gothic"/>
              <a:cs typeface="Century Gothic"/>
            </a:endParaRPr>
          </a:p>
          <a:p>
            <a:pPr>
              <a:lnSpc>
                <a:spcPct val="100000"/>
              </a:lnSpc>
              <a:spcBef>
                <a:spcPts val="35"/>
              </a:spcBef>
            </a:pPr>
            <a:endParaRPr sz="950" dirty="0">
              <a:latin typeface="Century Gothic"/>
              <a:cs typeface="Century Gothic"/>
            </a:endParaRPr>
          </a:p>
        </p:txBody>
      </p:sp>
      <p:sp>
        <p:nvSpPr>
          <p:cNvPr id="7" name="object 7"/>
          <p:cNvSpPr txBox="1"/>
          <p:nvPr/>
        </p:nvSpPr>
        <p:spPr>
          <a:xfrm>
            <a:off x="5037816" y="3299563"/>
            <a:ext cx="2198370" cy="506730"/>
          </a:xfrm>
          <a:prstGeom prst="rect">
            <a:avLst/>
          </a:prstGeom>
          <a:ln w="12700">
            <a:solidFill>
              <a:srgbClr val="993536"/>
            </a:solidFill>
          </a:ln>
        </p:spPr>
        <p:txBody>
          <a:bodyPr vert="horz" wrap="square" lIns="0" tIns="93345" rIns="0" bIns="0" rtlCol="0">
            <a:spAutoFit/>
          </a:bodyPr>
          <a:lstStyle/>
          <a:p>
            <a:pPr marL="363855">
              <a:lnSpc>
                <a:spcPct val="100000"/>
              </a:lnSpc>
              <a:spcBef>
                <a:spcPts val="735"/>
              </a:spcBef>
            </a:pPr>
            <a:r>
              <a:rPr sz="1000" b="1" dirty="0">
                <a:solidFill>
                  <a:srgbClr val="993536"/>
                </a:solidFill>
                <a:latin typeface="Tahoma"/>
                <a:cs typeface="Tahoma"/>
              </a:rPr>
              <a:t>3.</a:t>
            </a:r>
            <a:r>
              <a:rPr sz="1000" b="1" spc="35" dirty="0">
                <a:solidFill>
                  <a:srgbClr val="993536"/>
                </a:solidFill>
                <a:latin typeface="Tahoma"/>
                <a:cs typeface="Tahoma"/>
              </a:rPr>
              <a:t> </a:t>
            </a:r>
            <a:r>
              <a:rPr sz="1000" b="1" dirty="0">
                <a:solidFill>
                  <a:srgbClr val="993536"/>
                </a:solidFill>
                <a:latin typeface="Tahoma"/>
                <a:cs typeface="Tahoma"/>
              </a:rPr>
              <a:t>MAKE</a:t>
            </a:r>
            <a:r>
              <a:rPr sz="1000" b="1" spc="40" dirty="0">
                <a:solidFill>
                  <a:srgbClr val="993536"/>
                </a:solidFill>
                <a:latin typeface="Tahoma"/>
                <a:cs typeface="Tahoma"/>
              </a:rPr>
              <a:t> </a:t>
            </a:r>
            <a:r>
              <a:rPr sz="1000" b="1" spc="100" dirty="0">
                <a:solidFill>
                  <a:srgbClr val="993536"/>
                </a:solidFill>
                <a:latin typeface="Tahoma"/>
                <a:cs typeface="Tahoma"/>
              </a:rPr>
              <a:t>A</a:t>
            </a:r>
            <a:r>
              <a:rPr sz="1000" b="1" spc="35" dirty="0">
                <a:solidFill>
                  <a:srgbClr val="993536"/>
                </a:solidFill>
                <a:latin typeface="Tahoma"/>
                <a:cs typeface="Tahoma"/>
              </a:rPr>
              <a:t> </a:t>
            </a:r>
            <a:r>
              <a:rPr sz="1000" b="1" spc="-10" dirty="0">
                <a:solidFill>
                  <a:srgbClr val="993536"/>
                </a:solidFill>
                <a:latin typeface="Tahoma"/>
                <a:cs typeface="Tahoma"/>
              </a:rPr>
              <a:t>TIMELINE</a:t>
            </a:r>
            <a:endParaRPr sz="1000">
              <a:latin typeface="Tahoma"/>
              <a:cs typeface="Tahoma"/>
            </a:endParaRPr>
          </a:p>
        </p:txBody>
      </p:sp>
      <p:sp>
        <p:nvSpPr>
          <p:cNvPr id="8" name="object 8"/>
          <p:cNvSpPr txBox="1"/>
          <p:nvPr/>
        </p:nvSpPr>
        <p:spPr>
          <a:xfrm>
            <a:off x="2679090" y="4005843"/>
            <a:ext cx="2198370" cy="1433726"/>
          </a:xfrm>
          <a:prstGeom prst="rect">
            <a:avLst/>
          </a:prstGeom>
          <a:ln w="12700">
            <a:solidFill>
              <a:srgbClr val="993536"/>
            </a:solidFill>
          </a:ln>
        </p:spPr>
        <p:txBody>
          <a:bodyPr vert="horz" wrap="square" lIns="0" tIns="63500" rIns="0" bIns="0" rtlCol="0">
            <a:spAutoFit/>
          </a:bodyPr>
          <a:lstStyle/>
          <a:p>
            <a:pPr marL="142875">
              <a:lnSpc>
                <a:spcPct val="100000"/>
              </a:lnSpc>
              <a:spcBef>
                <a:spcPts val="500"/>
              </a:spcBef>
            </a:pPr>
            <a:r>
              <a:rPr sz="1000" b="1" spc="-10" dirty="0">
                <a:solidFill>
                  <a:srgbClr val="993536"/>
                </a:solidFill>
                <a:latin typeface="Tahoma"/>
                <a:cs typeface="Tahoma"/>
              </a:rPr>
              <a:t>Question:</a:t>
            </a:r>
            <a:endParaRPr sz="1000" dirty="0">
              <a:latin typeface="Tahoma"/>
              <a:cs typeface="Tahoma"/>
            </a:endParaRPr>
          </a:p>
          <a:p>
            <a:pPr marL="142875" marR="384810">
              <a:lnSpc>
                <a:spcPct val="100000"/>
              </a:lnSpc>
            </a:pPr>
            <a:r>
              <a:rPr sz="1000" dirty="0">
                <a:solidFill>
                  <a:srgbClr val="807B75"/>
                </a:solidFill>
                <a:latin typeface="Century Gothic"/>
                <a:cs typeface="Century Gothic"/>
              </a:rPr>
              <a:t>How</a:t>
            </a:r>
            <a:r>
              <a:rPr sz="1000" spc="50" dirty="0">
                <a:solidFill>
                  <a:srgbClr val="807B75"/>
                </a:solidFill>
                <a:latin typeface="Century Gothic"/>
                <a:cs typeface="Century Gothic"/>
              </a:rPr>
              <a:t> </a:t>
            </a:r>
            <a:r>
              <a:rPr sz="1000" spc="85" dirty="0">
                <a:solidFill>
                  <a:srgbClr val="807B75"/>
                </a:solidFill>
                <a:latin typeface="Century Gothic"/>
                <a:cs typeface="Century Gothic"/>
              </a:rPr>
              <a:t>is</a:t>
            </a:r>
            <a:r>
              <a:rPr sz="1000" spc="55" dirty="0">
                <a:solidFill>
                  <a:srgbClr val="807B75"/>
                </a:solidFill>
                <a:latin typeface="Century Gothic"/>
                <a:cs typeface="Century Gothic"/>
              </a:rPr>
              <a:t> </a:t>
            </a:r>
            <a:r>
              <a:rPr sz="1000" dirty="0">
                <a:solidFill>
                  <a:srgbClr val="807B75"/>
                </a:solidFill>
                <a:latin typeface="Century Gothic"/>
                <a:cs typeface="Century Gothic"/>
              </a:rPr>
              <a:t>my</a:t>
            </a:r>
            <a:r>
              <a:rPr sz="1000" spc="50" dirty="0">
                <a:solidFill>
                  <a:srgbClr val="807B75"/>
                </a:solidFill>
                <a:latin typeface="Century Gothic"/>
                <a:cs typeface="Century Gothic"/>
              </a:rPr>
              <a:t> </a:t>
            </a:r>
            <a:r>
              <a:rPr sz="1000" dirty="0">
                <a:solidFill>
                  <a:srgbClr val="807B75"/>
                </a:solidFill>
                <a:latin typeface="Century Gothic"/>
                <a:cs typeface="Century Gothic"/>
              </a:rPr>
              <a:t>commitment</a:t>
            </a:r>
            <a:r>
              <a:rPr sz="1000" spc="50" dirty="0">
                <a:solidFill>
                  <a:srgbClr val="807B75"/>
                </a:solidFill>
                <a:latin typeface="Century Gothic"/>
                <a:cs typeface="Century Gothic"/>
              </a:rPr>
              <a:t> </a:t>
            </a:r>
            <a:r>
              <a:rPr sz="1000" spc="-25" dirty="0">
                <a:solidFill>
                  <a:srgbClr val="807B75"/>
                </a:solidFill>
                <a:latin typeface="Century Gothic"/>
                <a:cs typeface="Century Gothic"/>
              </a:rPr>
              <a:t>to </a:t>
            </a:r>
            <a:r>
              <a:rPr lang="en-US" sz="1000" dirty="0">
                <a:solidFill>
                  <a:srgbClr val="807B75"/>
                </a:solidFill>
                <a:latin typeface="Century Gothic"/>
                <a:cs typeface="Century Gothic"/>
              </a:rPr>
              <a:t>DEI </a:t>
            </a:r>
            <a:r>
              <a:rPr sz="1000" spc="75" dirty="0">
                <a:solidFill>
                  <a:srgbClr val="807B75"/>
                </a:solidFill>
                <a:latin typeface="Century Gothic"/>
                <a:cs typeface="Century Gothic"/>
              </a:rPr>
              <a:t> </a:t>
            </a:r>
            <a:r>
              <a:rPr sz="1000" spc="-30" dirty="0">
                <a:solidFill>
                  <a:srgbClr val="807B75"/>
                </a:solidFill>
                <a:latin typeface="Century Gothic"/>
                <a:cs typeface="Century Gothic"/>
              </a:rPr>
              <a:t>made</a:t>
            </a:r>
            <a:r>
              <a:rPr sz="1000" spc="80" dirty="0">
                <a:solidFill>
                  <a:srgbClr val="807B75"/>
                </a:solidFill>
                <a:latin typeface="Century Gothic"/>
                <a:cs typeface="Century Gothic"/>
              </a:rPr>
              <a:t> </a:t>
            </a:r>
            <a:r>
              <a:rPr sz="1000" dirty="0">
                <a:solidFill>
                  <a:srgbClr val="807B75"/>
                </a:solidFill>
                <a:latin typeface="Century Gothic"/>
                <a:cs typeface="Century Gothic"/>
              </a:rPr>
              <a:t>visible</a:t>
            </a:r>
            <a:r>
              <a:rPr sz="1000" spc="80" dirty="0">
                <a:solidFill>
                  <a:srgbClr val="807B75"/>
                </a:solidFill>
                <a:latin typeface="Century Gothic"/>
                <a:cs typeface="Century Gothic"/>
              </a:rPr>
              <a:t> </a:t>
            </a:r>
            <a:r>
              <a:rPr sz="1000" dirty="0">
                <a:solidFill>
                  <a:srgbClr val="807B75"/>
                </a:solidFill>
                <a:latin typeface="Century Gothic"/>
                <a:cs typeface="Century Gothic"/>
              </a:rPr>
              <a:t>to</a:t>
            </a:r>
            <a:r>
              <a:rPr sz="1000" spc="80" dirty="0">
                <a:solidFill>
                  <a:srgbClr val="807B75"/>
                </a:solidFill>
                <a:latin typeface="Century Gothic"/>
                <a:cs typeface="Century Gothic"/>
              </a:rPr>
              <a:t> </a:t>
            </a:r>
            <a:r>
              <a:rPr sz="1000" spc="-10" dirty="0">
                <a:solidFill>
                  <a:srgbClr val="807B75"/>
                </a:solidFill>
                <a:latin typeface="Century Gothic"/>
                <a:cs typeface="Century Gothic"/>
              </a:rPr>
              <a:t>those </a:t>
            </a:r>
            <a:r>
              <a:rPr sz="1000" dirty="0">
                <a:solidFill>
                  <a:srgbClr val="807B75"/>
                </a:solidFill>
                <a:latin typeface="Century Gothic"/>
                <a:cs typeface="Century Gothic"/>
              </a:rPr>
              <a:t>outside</a:t>
            </a:r>
            <a:r>
              <a:rPr sz="1000" spc="160" dirty="0">
                <a:solidFill>
                  <a:srgbClr val="807B75"/>
                </a:solidFill>
                <a:latin typeface="Century Gothic"/>
                <a:cs typeface="Century Gothic"/>
              </a:rPr>
              <a:t> </a:t>
            </a:r>
            <a:r>
              <a:rPr lang="en-US" sz="1000" spc="-10" dirty="0">
                <a:solidFill>
                  <a:srgbClr val="807B75"/>
                </a:solidFill>
                <a:latin typeface="Century Gothic"/>
                <a:cs typeface="Century Gothic"/>
              </a:rPr>
              <a:t>Plainfield</a:t>
            </a:r>
            <a:r>
              <a:rPr sz="1000" spc="-10" dirty="0">
                <a:solidFill>
                  <a:srgbClr val="807B75"/>
                </a:solidFill>
                <a:latin typeface="Century Gothic"/>
                <a:cs typeface="Century Gothic"/>
              </a:rPr>
              <a:t>?</a:t>
            </a:r>
            <a:endParaRPr sz="1000" dirty="0">
              <a:latin typeface="Century Gothic"/>
              <a:cs typeface="Century Gothic"/>
            </a:endParaRPr>
          </a:p>
          <a:p>
            <a:pPr>
              <a:lnSpc>
                <a:spcPct val="100000"/>
              </a:lnSpc>
              <a:spcBef>
                <a:spcPts val="35"/>
              </a:spcBef>
            </a:pPr>
            <a:endParaRPr sz="950" dirty="0">
              <a:latin typeface="Century Gothic"/>
              <a:cs typeface="Century Gothic"/>
            </a:endParaRPr>
          </a:p>
          <a:p>
            <a:pPr marL="142875">
              <a:lnSpc>
                <a:spcPct val="100000"/>
              </a:lnSpc>
            </a:pPr>
            <a:r>
              <a:rPr sz="1000" b="1" spc="-10" dirty="0">
                <a:solidFill>
                  <a:srgbClr val="993536"/>
                </a:solidFill>
                <a:latin typeface="Tahoma"/>
                <a:cs typeface="Tahoma"/>
              </a:rPr>
              <a:t>Action:</a:t>
            </a:r>
            <a:endParaRPr sz="1000" dirty="0">
              <a:latin typeface="Tahoma"/>
              <a:cs typeface="Tahoma"/>
            </a:endParaRPr>
          </a:p>
          <a:p>
            <a:pPr marL="142875" marR="461009">
              <a:lnSpc>
                <a:spcPct val="100000"/>
              </a:lnSpc>
            </a:pPr>
            <a:r>
              <a:rPr sz="1000" dirty="0">
                <a:solidFill>
                  <a:srgbClr val="807B75"/>
                </a:solidFill>
                <a:latin typeface="Century Gothic"/>
                <a:cs typeface="Century Gothic"/>
              </a:rPr>
              <a:t>Review</a:t>
            </a:r>
            <a:r>
              <a:rPr sz="1000" spc="100" dirty="0">
                <a:solidFill>
                  <a:srgbClr val="807B75"/>
                </a:solidFill>
                <a:latin typeface="Century Gothic"/>
                <a:cs typeface="Century Gothic"/>
              </a:rPr>
              <a:t> </a:t>
            </a:r>
            <a:r>
              <a:rPr sz="1000" dirty="0">
                <a:solidFill>
                  <a:srgbClr val="807B75"/>
                </a:solidFill>
                <a:latin typeface="Century Gothic"/>
                <a:cs typeface="Century Gothic"/>
              </a:rPr>
              <a:t>your</a:t>
            </a:r>
            <a:r>
              <a:rPr sz="1000" spc="100" dirty="0">
                <a:solidFill>
                  <a:srgbClr val="807B75"/>
                </a:solidFill>
                <a:latin typeface="Century Gothic"/>
                <a:cs typeface="Century Gothic"/>
              </a:rPr>
              <a:t> </a:t>
            </a:r>
            <a:r>
              <a:rPr sz="1000" spc="-10" dirty="0">
                <a:solidFill>
                  <a:srgbClr val="807B75"/>
                </a:solidFill>
                <a:latin typeface="Century Gothic"/>
                <a:cs typeface="Century Gothic"/>
              </a:rPr>
              <a:t>existing </a:t>
            </a:r>
            <a:r>
              <a:rPr sz="1000" dirty="0">
                <a:solidFill>
                  <a:srgbClr val="807B75"/>
                </a:solidFill>
                <a:latin typeface="Century Gothic"/>
                <a:cs typeface="Century Gothic"/>
              </a:rPr>
              <a:t>external-</a:t>
            </a:r>
            <a:r>
              <a:rPr sz="1000" spc="-20" dirty="0">
                <a:solidFill>
                  <a:srgbClr val="807B75"/>
                </a:solidFill>
                <a:latin typeface="Century Gothic"/>
                <a:cs typeface="Century Gothic"/>
              </a:rPr>
              <a:t>facing</a:t>
            </a:r>
            <a:r>
              <a:rPr sz="1000" spc="155" dirty="0">
                <a:solidFill>
                  <a:srgbClr val="807B75"/>
                </a:solidFill>
                <a:latin typeface="Century Gothic"/>
                <a:cs typeface="Century Gothic"/>
              </a:rPr>
              <a:t> </a:t>
            </a:r>
            <a:r>
              <a:rPr sz="1000" spc="-10" dirty="0">
                <a:solidFill>
                  <a:srgbClr val="807B75"/>
                </a:solidFill>
                <a:latin typeface="Century Gothic"/>
                <a:cs typeface="Century Gothic"/>
              </a:rPr>
              <a:t>materials.</a:t>
            </a:r>
            <a:endParaRPr sz="1000" dirty="0">
              <a:latin typeface="Century Gothic"/>
              <a:cs typeface="Century Gothic"/>
            </a:endParaRPr>
          </a:p>
          <a:p>
            <a:pPr>
              <a:lnSpc>
                <a:spcPct val="100000"/>
              </a:lnSpc>
              <a:spcBef>
                <a:spcPts val="35"/>
              </a:spcBef>
            </a:pPr>
            <a:endParaRPr sz="950" dirty="0">
              <a:latin typeface="Century Gothic"/>
              <a:cs typeface="Century Gothic"/>
            </a:endParaRPr>
          </a:p>
        </p:txBody>
      </p:sp>
      <p:sp>
        <p:nvSpPr>
          <p:cNvPr id="9" name="object 9"/>
          <p:cNvSpPr txBox="1"/>
          <p:nvPr/>
        </p:nvSpPr>
        <p:spPr>
          <a:xfrm>
            <a:off x="2743200" y="3265617"/>
            <a:ext cx="2198370" cy="402033"/>
          </a:xfrm>
          <a:prstGeom prst="rect">
            <a:avLst/>
          </a:prstGeom>
          <a:ln w="12700">
            <a:solidFill>
              <a:srgbClr val="993536"/>
            </a:solidFill>
          </a:ln>
        </p:spPr>
        <p:txBody>
          <a:bodyPr vert="horz" wrap="square" lIns="0" tIns="93345" rIns="0" bIns="0" rtlCol="0">
            <a:spAutoFit/>
          </a:bodyPr>
          <a:lstStyle/>
          <a:p>
            <a:pPr marL="525780" marR="702310" indent="-153670">
              <a:lnSpc>
                <a:spcPct val="100000"/>
              </a:lnSpc>
              <a:spcBef>
                <a:spcPts val="735"/>
              </a:spcBef>
            </a:pPr>
            <a:r>
              <a:rPr sz="1000" b="1" dirty="0">
                <a:solidFill>
                  <a:srgbClr val="993536"/>
                </a:solidFill>
                <a:latin typeface="Tahoma"/>
                <a:cs typeface="Tahoma"/>
              </a:rPr>
              <a:t>2.</a:t>
            </a:r>
            <a:r>
              <a:rPr sz="1000" b="1" spc="105" dirty="0">
                <a:solidFill>
                  <a:srgbClr val="993536"/>
                </a:solidFill>
                <a:latin typeface="Tahoma"/>
                <a:cs typeface="Tahoma"/>
              </a:rPr>
              <a:t> </a:t>
            </a:r>
            <a:r>
              <a:rPr sz="1000" b="1" dirty="0">
                <a:solidFill>
                  <a:srgbClr val="993536"/>
                </a:solidFill>
                <a:latin typeface="Tahoma"/>
                <a:cs typeface="Tahoma"/>
              </a:rPr>
              <a:t>EVALUATE</a:t>
            </a:r>
            <a:r>
              <a:rPr sz="1000" b="1" spc="105" dirty="0">
                <a:solidFill>
                  <a:srgbClr val="993536"/>
                </a:solidFill>
                <a:latin typeface="Tahoma"/>
                <a:cs typeface="Tahoma"/>
              </a:rPr>
              <a:t> </a:t>
            </a:r>
            <a:r>
              <a:rPr lang="en-US" sz="1000" b="1" spc="-80" dirty="0">
                <a:solidFill>
                  <a:srgbClr val="993536"/>
                </a:solidFill>
                <a:latin typeface="Tahoma"/>
                <a:cs typeface="Tahoma"/>
              </a:rPr>
              <a:t>DEI </a:t>
            </a:r>
            <a:r>
              <a:rPr sz="1000" b="1" spc="-80" dirty="0">
                <a:solidFill>
                  <a:srgbClr val="993536"/>
                </a:solidFill>
                <a:latin typeface="Tahoma"/>
                <a:cs typeface="Tahoma"/>
              </a:rPr>
              <a:t> </a:t>
            </a:r>
            <a:r>
              <a:rPr sz="1000" b="1" spc="-10" dirty="0">
                <a:solidFill>
                  <a:srgbClr val="993536"/>
                </a:solidFill>
                <a:latin typeface="Tahoma"/>
                <a:cs typeface="Tahoma"/>
              </a:rPr>
              <a:t>VISIBILITY</a:t>
            </a:r>
            <a:endParaRPr sz="1000" dirty="0">
              <a:latin typeface="Tahoma"/>
              <a:cs typeface="Tahoma"/>
            </a:endParaRPr>
          </a:p>
        </p:txBody>
      </p:sp>
      <p:sp>
        <p:nvSpPr>
          <p:cNvPr id="10" name="object 10"/>
          <p:cNvSpPr txBox="1"/>
          <p:nvPr/>
        </p:nvSpPr>
        <p:spPr>
          <a:xfrm>
            <a:off x="7488046" y="3964865"/>
            <a:ext cx="2198370" cy="1741502"/>
          </a:xfrm>
          <a:prstGeom prst="rect">
            <a:avLst/>
          </a:prstGeom>
          <a:ln w="12700">
            <a:solidFill>
              <a:srgbClr val="993536"/>
            </a:solidFill>
          </a:ln>
        </p:spPr>
        <p:txBody>
          <a:bodyPr vert="horz" wrap="square" lIns="0" tIns="63500" rIns="0" bIns="0" rtlCol="0">
            <a:spAutoFit/>
          </a:bodyPr>
          <a:lstStyle/>
          <a:p>
            <a:pPr marL="152400">
              <a:lnSpc>
                <a:spcPct val="100000"/>
              </a:lnSpc>
              <a:spcBef>
                <a:spcPts val="500"/>
              </a:spcBef>
            </a:pPr>
            <a:r>
              <a:rPr sz="1000" b="1" spc="-10" dirty="0">
                <a:solidFill>
                  <a:srgbClr val="993536"/>
                </a:solidFill>
                <a:latin typeface="Tahoma"/>
                <a:cs typeface="Tahoma"/>
              </a:rPr>
              <a:t>Question:</a:t>
            </a:r>
            <a:endParaRPr sz="1000" dirty="0">
              <a:latin typeface="Tahoma"/>
              <a:cs typeface="Tahoma"/>
            </a:endParaRPr>
          </a:p>
          <a:p>
            <a:pPr marL="152400" marR="657225">
              <a:lnSpc>
                <a:spcPct val="100000"/>
              </a:lnSpc>
            </a:pPr>
            <a:r>
              <a:rPr sz="1000" dirty="0">
                <a:solidFill>
                  <a:srgbClr val="807B75"/>
                </a:solidFill>
                <a:latin typeface="Century Gothic"/>
                <a:cs typeface="Century Gothic"/>
              </a:rPr>
              <a:t>How</a:t>
            </a:r>
            <a:r>
              <a:rPr sz="1000" spc="20" dirty="0">
                <a:solidFill>
                  <a:srgbClr val="807B75"/>
                </a:solidFill>
                <a:latin typeface="Century Gothic"/>
                <a:cs typeface="Century Gothic"/>
              </a:rPr>
              <a:t> </a:t>
            </a:r>
            <a:r>
              <a:rPr sz="1000" dirty="0">
                <a:solidFill>
                  <a:srgbClr val="807B75"/>
                </a:solidFill>
                <a:latin typeface="Century Gothic"/>
                <a:cs typeface="Century Gothic"/>
              </a:rPr>
              <a:t>do</a:t>
            </a:r>
            <a:r>
              <a:rPr sz="1000" spc="25" dirty="0">
                <a:solidFill>
                  <a:srgbClr val="807B75"/>
                </a:solidFill>
                <a:latin typeface="Century Gothic"/>
                <a:cs typeface="Century Gothic"/>
              </a:rPr>
              <a:t> </a:t>
            </a:r>
            <a:r>
              <a:rPr sz="1000" spc="60" dirty="0">
                <a:solidFill>
                  <a:srgbClr val="807B75"/>
                </a:solidFill>
                <a:latin typeface="Century Gothic"/>
                <a:cs typeface="Century Gothic"/>
              </a:rPr>
              <a:t>I</a:t>
            </a:r>
            <a:r>
              <a:rPr sz="1000" spc="20" dirty="0">
                <a:solidFill>
                  <a:srgbClr val="807B75"/>
                </a:solidFill>
                <a:latin typeface="Century Gothic"/>
                <a:cs typeface="Century Gothic"/>
              </a:rPr>
              <a:t> </a:t>
            </a:r>
            <a:r>
              <a:rPr sz="1000" dirty="0">
                <a:solidFill>
                  <a:srgbClr val="807B75"/>
                </a:solidFill>
                <a:latin typeface="Century Gothic"/>
                <a:cs typeface="Century Gothic"/>
              </a:rPr>
              <a:t>get</a:t>
            </a:r>
            <a:r>
              <a:rPr sz="1000" spc="25" dirty="0">
                <a:solidFill>
                  <a:srgbClr val="807B75"/>
                </a:solidFill>
                <a:latin typeface="Century Gothic"/>
                <a:cs typeface="Century Gothic"/>
              </a:rPr>
              <a:t> </a:t>
            </a:r>
            <a:r>
              <a:rPr sz="1000" spc="-110" dirty="0">
                <a:solidFill>
                  <a:srgbClr val="807B75"/>
                </a:solidFill>
                <a:latin typeface="Century Gothic"/>
                <a:cs typeface="Century Gothic"/>
              </a:rPr>
              <a:t>a</a:t>
            </a:r>
            <a:r>
              <a:rPr sz="1000" spc="20" dirty="0">
                <a:solidFill>
                  <a:srgbClr val="807B75"/>
                </a:solidFill>
                <a:latin typeface="Century Gothic"/>
                <a:cs typeface="Century Gothic"/>
              </a:rPr>
              <a:t> </a:t>
            </a:r>
            <a:r>
              <a:rPr sz="1000" spc="-10" dirty="0">
                <a:solidFill>
                  <a:srgbClr val="807B75"/>
                </a:solidFill>
                <a:latin typeface="Century Gothic"/>
                <a:cs typeface="Century Gothic"/>
              </a:rPr>
              <a:t>sense </a:t>
            </a:r>
            <a:r>
              <a:rPr sz="1000" dirty="0">
                <a:solidFill>
                  <a:srgbClr val="807B75"/>
                </a:solidFill>
                <a:latin typeface="Century Gothic"/>
                <a:cs typeface="Century Gothic"/>
              </a:rPr>
              <a:t>of</a:t>
            </a:r>
            <a:r>
              <a:rPr sz="1000" spc="65" dirty="0">
                <a:solidFill>
                  <a:srgbClr val="807B75"/>
                </a:solidFill>
                <a:latin typeface="Century Gothic"/>
                <a:cs typeface="Century Gothic"/>
              </a:rPr>
              <a:t> </a:t>
            </a:r>
            <a:r>
              <a:rPr sz="1000" dirty="0">
                <a:solidFill>
                  <a:srgbClr val="807B75"/>
                </a:solidFill>
                <a:latin typeface="Century Gothic"/>
                <a:cs typeface="Century Gothic"/>
              </a:rPr>
              <a:t>the</a:t>
            </a:r>
            <a:r>
              <a:rPr sz="1000" spc="65" dirty="0">
                <a:solidFill>
                  <a:srgbClr val="807B75"/>
                </a:solidFill>
                <a:latin typeface="Century Gothic"/>
                <a:cs typeface="Century Gothic"/>
              </a:rPr>
              <a:t> </a:t>
            </a:r>
            <a:r>
              <a:rPr sz="1000" dirty="0">
                <a:solidFill>
                  <a:srgbClr val="807B75"/>
                </a:solidFill>
                <a:latin typeface="Century Gothic"/>
                <a:cs typeface="Century Gothic"/>
              </a:rPr>
              <a:t>current</a:t>
            </a:r>
            <a:r>
              <a:rPr sz="1000" spc="65" dirty="0">
                <a:solidFill>
                  <a:srgbClr val="807B75"/>
                </a:solidFill>
                <a:latin typeface="Century Gothic"/>
                <a:cs typeface="Century Gothic"/>
              </a:rPr>
              <a:t> </a:t>
            </a:r>
            <a:r>
              <a:rPr sz="1000" dirty="0">
                <a:solidFill>
                  <a:srgbClr val="807B75"/>
                </a:solidFill>
                <a:latin typeface="Century Gothic"/>
                <a:cs typeface="Century Gothic"/>
              </a:rPr>
              <a:t>state</a:t>
            </a:r>
            <a:r>
              <a:rPr sz="1000" spc="65" dirty="0">
                <a:solidFill>
                  <a:srgbClr val="807B75"/>
                </a:solidFill>
                <a:latin typeface="Century Gothic"/>
                <a:cs typeface="Century Gothic"/>
              </a:rPr>
              <a:t> </a:t>
            </a:r>
            <a:r>
              <a:rPr sz="1000" spc="-25" dirty="0">
                <a:solidFill>
                  <a:srgbClr val="807B75"/>
                </a:solidFill>
                <a:latin typeface="Century Gothic"/>
                <a:cs typeface="Century Gothic"/>
              </a:rPr>
              <a:t>of </a:t>
            </a:r>
            <a:r>
              <a:rPr lang="en-US" sz="1000" dirty="0">
                <a:solidFill>
                  <a:srgbClr val="807B75"/>
                </a:solidFill>
                <a:latin typeface="Century Gothic"/>
                <a:cs typeface="Century Gothic"/>
              </a:rPr>
              <a:t>DEI </a:t>
            </a:r>
            <a:r>
              <a:rPr sz="1000" spc="10" dirty="0">
                <a:solidFill>
                  <a:srgbClr val="807B75"/>
                </a:solidFill>
                <a:latin typeface="Century Gothic"/>
                <a:cs typeface="Century Gothic"/>
              </a:rPr>
              <a:t> </a:t>
            </a:r>
            <a:r>
              <a:rPr sz="1000" dirty="0">
                <a:solidFill>
                  <a:srgbClr val="807B75"/>
                </a:solidFill>
                <a:latin typeface="Century Gothic"/>
                <a:cs typeface="Century Gothic"/>
              </a:rPr>
              <a:t>at</a:t>
            </a:r>
            <a:r>
              <a:rPr sz="1000" spc="10" dirty="0">
                <a:solidFill>
                  <a:srgbClr val="807B75"/>
                </a:solidFill>
                <a:latin typeface="Century Gothic"/>
                <a:cs typeface="Century Gothic"/>
              </a:rPr>
              <a:t> </a:t>
            </a:r>
            <a:r>
              <a:rPr lang="en-US" sz="1000" spc="-10" dirty="0">
                <a:solidFill>
                  <a:srgbClr val="807B75"/>
                </a:solidFill>
                <a:latin typeface="Century Gothic"/>
                <a:cs typeface="Century Gothic"/>
              </a:rPr>
              <a:t>Plainfield</a:t>
            </a:r>
            <a:r>
              <a:rPr sz="1000" spc="-10" dirty="0">
                <a:solidFill>
                  <a:srgbClr val="807B75"/>
                </a:solidFill>
                <a:latin typeface="Century Gothic"/>
                <a:cs typeface="Century Gothic"/>
              </a:rPr>
              <a:t>?</a:t>
            </a:r>
            <a:endParaRPr sz="1000" dirty="0">
              <a:latin typeface="Century Gothic"/>
              <a:cs typeface="Century Gothic"/>
            </a:endParaRPr>
          </a:p>
          <a:p>
            <a:pPr>
              <a:lnSpc>
                <a:spcPct val="100000"/>
              </a:lnSpc>
              <a:spcBef>
                <a:spcPts val="35"/>
              </a:spcBef>
            </a:pPr>
            <a:endParaRPr sz="950" dirty="0">
              <a:latin typeface="Century Gothic"/>
              <a:cs typeface="Century Gothic"/>
            </a:endParaRPr>
          </a:p>
          <a:p>
            <a:pPr marL="152400">
              <a:lnSpc>
                <a:spcPct val="100000"/>
              </a:lnSpc>
            </a:pPr>
            <a:r>
              <a:rPr sz="1000" b="1" spc="-10" dirty="0">
                <a:solidFill>
                  <a:srgbClr val="993536"/>
                </a:solidFill>
                <a:latin typeface="Tahoma"/>
                <a:cs typeface="Tahoma"/>
              </a:rPr>
              <a:t>Action:</a:t>
            </a:r>
            <a:endParaRPr sz="1000" dirty="0">
              <a:latin typeface="Tahoma"/>
              <a:cs typeface="Tahoma"/>
            </a:endParaRPr>
          </a:p>
          <a:p>
            <a:pPr marL="152400" marR="710565">
              <a:lnSpc>
                <a:spcPct val="100000"/>
              </a:lnSpc>
            </a:pPr>
            <a:r>
              <a:rPr sz="1000" dirty="0">
                <a:solidFill>
                  <a:srgbClr val="807B75"/>
                </a:solidFill>
                <a:latin typeface="Century Gothic"/>
                <a:cs typeface="Century Gothic"/>
              </a:rPr>
              <a:t>Become</a:t>
            </a:r>
            <a:r>
              <a:rPr sz="1000" spc="25" dirty="0">
                <a:solidFill>
                  <a:srgbClr val="807B75"/>
                </a:solidFill>
                <a:latin typeface="Century Gothic"/>
                <a:cs typeface="Century Gothic"/>
              </a:rPr>
              <a:t> </a:t>
            </a:r>
            <a:r>
              <a:rPr sz="1000" dirty="0">
                <a:solidFill>
                  <a:srgbClr val="807B75"/>
                </a:solidFill>
                <a:latin typeface="Century Gothic"/>
                <a:cs typeface="Century Gothic"/>
              </a:rPr>
              <a:t>familiar</a:t>
            </a:r>
            <a:r>
              <a:rPr sz="1000" spc="30" dirty="0">
                <a:solidFill>
                  <a:srgbClr val="807B75"/>
                </a:solidFill>
                <a:latin typeface="Century Gothic"/>
                <a:cs typeface="Century Gothic"/>
              </a:rPr>
              <a:t> </a:t>
            </a:r>
            <a:r>
              <a:rPr sz="1000" spc="-20" dirty="0">
                <a:solidFill>
                  <a:srgbClr val="807B75"/>
                </a:solidFill>
                <a:latin typeface="Century Gothic"/>
                <a:cs typeface="Century Gothic"/>
              </a:rPr>
              <a:t>with </a:t>
            </a:r>
            <a:r>
              <a:rPr sz="1000" dirty="0">
                <a:solidFill>
                  <a:srgbClr val="807B75"/>
                </a:solidFill>
                <a:latin typeface="Century Gothic"/>
                <a:cs typeface="Century Gothic"/>
              </a:rPr>
              <a:t>existing</a:t>
            </a:r>
            <a:r>
              <a:rPr sz="1000" spc="285" dirty="0">
                <a:solidFill>
                  <a:srgbClr val="807B75"/>
                </a:solidFill>
                <a:latin typeface="Century Gothic"/>
                <a:cs typeface="Century Gothic"/>
              </a:rPr>
              <a:t> </a:t>
            </a:r>
            <a:r>
              <a:rPr lang="en-US" sz="1000" spc="-10" dirty="0">
                <a:solidFill>
                  <a:srgbClr val="807B75"/>
                </a:solidFill>
                <a:latin typeface="Century Gothic"/>
                <a:cs typeface="Century Gothic"/>
              </a:rPr>
              <a:t>North East Connecticut </a:t>
            </a:r>
            <a:r>
              <a:rPr sz="1000" spc="-10"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50" dirty="0">
                <a:solidFill>
                  <a:srgbClr val="807B75"/>
                </a:solidFill>
                <a:latin typeface="Century Gothic"/>
                <a:cs typeface="Century Gothic"/>
              </a:rPr>
              <a:t> </a:t>
            </a:r>
            <a:r>
              <a:rPr sz="1000" spc="-10" dirty="0">
                <a:solidFill>
                  <a:srgbClr val="807B75"/>
                </a:solidFill>
                <a:latin typeface="Century Gothic"/>
                <a:cs typeface="Century Gothic"/>
              </a:rPr>
              <a:t>reports.</a:t>
            </a:r>
            <a:endParaRPr sz="1000" dirty="0">
              <a:latin typeface="Century Gothic"/>
              <a:cs typeface="Century Gothic"/>
            </a:endParaRPr>
          </a:p>
          <a:p>
            <a:pPr>
              <a:lnSpc>
                <a:spcPct val="100000"/>
              </a:lnSpc>
              <a:spcBef>
                <a:spcPts val="35"/>
              </a:spcBef>
            </a:pPr>
            <a:endParaRPr sz="950" dirty="0">
              <a:latin typeface="Century Gothic"/>
              <a:cs typeface="Century Gothic"/>
            </a:endParaRPr>
          </a:p>
        </p:txBody>
      </p:sp>
      <p:sp>
        <p:nvSpPr>
          <p:cNvPr id="11" name="object 11"/>
          <p:cNvSpPr txBox="1"/>
          <p:nvPr/>
        </p:nvSpPr>
        <p:spPr>
          <a:xfrm>
            <a:off x="7550175" y="3387952"/>
            <a:ext cx="2198370" cy="403957"/>
          </a:xfrm>
          <a:prstGeom prst="rect">
            <a:avLst/>
          </a:prstGeom>
          <a:ln w="12700">
            <a:solidFill>
              <a:srgbClr val="993536"/>
            </a:solidFill>
          </a:ln>
        </p:spPr>
        <p:txBody>
          <a:bodyPr vert="horz" wrap="square" lIns="0" tIns="95250" rIns="0" bIns="0" rtlCol="0">
            <a:spAutoFit/>
          </a:bodyPr>
          <a:lstStyle/>
          <a:p>
            <a:pPr marL="528320" marR="119380" indent="-161925">
              <a:lnSpc>
                <a:spcPct val="100000"/>
              </a:lnSpc>
              <a:spcBef>
                <a:spcPts val="750"/>
              </a:spcBef>
            </a:pPr>
            <a:r>
              <a:rPr sz="1000" b="1" dirty="0">
                <a:solidFill>
                  <a:srgbClr val="993536"/>
                </a:solidFill>
                <a:latin typeface="Tahoma"/>
                <a:cs typeface="Tahoma"/>
              </a:rPr>
              <a:t>4.</a:t>
            </a:r>
            <a:r>
              <a:rPr sz="1000" b="1" spc="65" dirty="0">
                <a:solidFill>
                  <a:srgbClr val="993536"/>
                </a:solidFill>
                <a:latin typeface="Tahoma"/>
                <a:cs typeface="Tahoma"/>
              </a:rPr>
              <a:t> </a:t>
            </a:r>
            <a:r>
              <a:rPr sz="1000" b="1" dirty="0">
                <a:solidFill>
                  <a:srgbClr val="993536"/>
                </a:solidFill>
                <a:latin typeface="Tahoma"/>
                <a:cs typeface="Tahoma"/>
              </a:rPr>
              <a:t>GET</a:t>
            </a:r>
            <a:r>
              <a:rPr sz="1000" b="1" spc="70" dirty="0">
                <a:solidFill>
                  <a:srgbClr val="993536"/>
                </a:solidFill>
                <a:latin typeface="Tahoma"/>
                <a:cs typeface="Tahoma"/>
              </a:rPr>
              <a:t> </a:t>
            </a:r>
            <a:r>
              <a:rPr sz="1000" b="1" dirty="0">
                <a:solidFill>
                  <a:srgbClr val="993536"/>
                </a:solidFill>
                <a:latin typeface="Tahoma"/>
                <a:cs typeface="Tahoma"/>
              </a:rPr>
              <a:t>INFORMED</a:t>
            </a:r>
            <a:r>
              <a:rPr sz="1000" b="1" spc="70" dirty="0">
                <a:solidFill>
                  <a:srgbClr val="993536"/>
                </a:solidFill>
                <a:latin typeface="Tahoma"/>
                <a:cs typeface="Tahoma"/>
              </a:rPr>
              <a:t> </a:t>
            </a:r>
            <a:r>
              <a:rPr sz="1000" b="1" spc="-10" dirty="0">
                <a:solidFill>
                  <a:srgbClr val="993536"/>
                </a:solidFill>
                <a:latin typeface="Tahoma"/>
                <a:cs typeface="Tahoma"/>
              </a:rPr>
              <a:t>ABOUT </a:t>
            </a:r>
            <a:r>
              <a:rPr lang="en-US" sz="1000" b="1" spc="-80" dirty="0">
                <a:solidFill>
                  <a:srgbClr val="993536"/>
                </a:solidFill>
                <a:latin typeface="Tahoma"/>
                <a:cs typeface="Tahoma"/>
              </a:rPr>
              <a:t>DEI </a:t>
            </a:r>
            <a:r>
              <a:rPr sz="1000" b="1" spc="35" dirty="0">
                <a:solidFill>
                  <a:srgbClr val="993536"/>
                </a:solidFill>
                <a:latin typeface="Tahoma"/>
                <a:cs typeface="Tahoma"/>
              </a:rPr>
              <a:t> </a:t>
            </a:r>
            <a:r>
              <a:rPr sz="1000" b="1" dirty="0">
                <a:solidFill>
                  <a:srgbClr val="993536"/>
                </a:solidFill>
                <a:latin typeface="Tahoma"/>
                <a:cs typeface="Tahoma"/>
              </a:rPr>
              <a:t>AT</a:t>
            </a:r>
            <a:r>
              <a:rPr sz="1000" b="1" spc="35" dirty="0">
                <a:solidFill>
                  <a:srgbClr val="993536"/>
                </a:solidFill>
                <a:latin typeface="Tahoma"/>
                <a:cs typeface="Tahoma"/>
              </a:rPr>
              <a:t> </a:t>
            </a:r>
            <a:r>
              <a:rPr lang="en-US" sz="1000" b="1" spc="-10" dirty="0">
                <a:solidFill>
                  <a:srgbClr val="993536"/>
                </a:solidFill>
                <a:latin typeface="Tahoma"/>
                <a:cs typeface="Tahoma"/>
              </a:rPr>
              <a:t>Plainfield</a:t>
            </a:r>
            <a:endParaRPr sz="1000" dirty="0">
              <a:latin typeface="Tahoma"/>
              <a:cs typeface="Tahoma"/>
            </a:endParaRPr>
          </a:p>
        </p:txBody>
      </p:sp>
      <p:sp>
        <p:nvSpPr>
          <p:cNvPr id="12" name="object 12"/>
          <p:cNvSpPr txBox="1"/>
          <p:nvPr/>
        </p:nvSpPr>
        <p:spPr>
          <a:xfrm>
            <a:off x="322605" y="3160920"/>
            <a:ext cx="2198370" cy="506730"/>
          </a:xfrm>
          <a:prstGeom prst="rect">
            <a:avLst/>
          </a:prstGeom>
          <a:ln w="12700">
            <a:solidFill>
              <a:srgbClr val="993536"/>
            </a:solidFill>
          </a:ln>
        </p:spPr>
        <p:txBody>
          <a:bodyPr vert="horz" wrap="square" lIns="0" tIns="93345" rIns="0" bIns="0" rtlCol="0">
            <a:spAutoFit/>
          </a:bodyPr>
          <a:lstStyle/>
          <a:p>
            <a:pPr marL="436880" marR="76835" indent="-128270">
              <a:lnSpc>
                <a:spcPct val="100000"/>
              </a:lnSpc>
              <a:spcBef>
                <a:spcPts val="735"/>
              </a:spcBef>
            </a:pPr>
            <a:r>
              <a:rPr sz="1000" b="1" spc="-130" dirty="0">
                <a:solidFill>
                  <a:srgbClr val="993536"/>
                </a:solidFill>
                <a:latin typeface="Tahoma"/>
                <a:cs typeface="Tahoma"/>
              </a:rPr>
              <a:t>1.</a:t>
            </a:r>
            <a:r>
              <a:rPr sz="1000" b="1" spc="45" dirty="0">
                <a:solidFill>
                  <a:srgbClr val="993536"/>
                </a:solidFill>
                <a:latin typeface="Tahoma"/>
                <a:cs typeface="Tahoma"/>
              </a:rPr>
              <a:t> </a:t>
            </a:r>
            <a:r>
              <a:rPr sz="1000" b="1" spc="-45" dirty="0">
                <a:solidFill>
                  <a:srgbClr val="993536"/>
                </a:solidFill>
                <a:latin typeface="Tahoma"/>
                <a:cs typeface="Tahoma"/>
              </a:rPr>
              <a:t>STATE</a:t>
            </a:r>
            <a:r>
              <a:rPr sz="1000" b="1" spc="-70" dirty="0">
                <a:solidFill>
                  <a:srgbClr val="993536"/>
                </a:solidFill>
                <a:latin typeface="Tahoma"/>
                <a:cs typeface="Tahoma"/>
              </a:rPr>
              <a:t> </a:t>
            </a:r>
            <a:r>
              <a:rPr sz="1000" b="1" spc="-30" dirty="0">
                <a:solidFill>
                  <a:srgbClr val="993536"/>
                </a:solidFill>
                <a:latin typeface="Tahoma"/>
                <a:cs typeface="Tahoma"/>
              </a:rPr>
              <a:t>YOUR</a:t>
            </a:r>
            <a:r>
              <a:rPr sz="1000" b="1" spc="-70" dirty="0">
                <a:solidFill>
                  <a:srgbClr val="993536"/>
                </a:solidFill>
                <a:latin typeface="Tahoma"/>
                <a:cs typeface="Tahoma"/>
              </a:rPr>
              <a:t> </a:t>
            </a:r>
            <a:r>
              <a:rPr sz="1000" b="1" spc="-30" dirty="0">
                <a:solidFill>
                  <a:srgbClr val="993536"/>
                </a:solidFill>
                <a:latin typeface="Tahoma"/>
                <a:cs typeface="Tahoma"/>
              </a:rPr>
              <a:t>COMMITMENT </a:t>
            </a:r>
            <a:r>
              <a:rPr sz="1000" b="1" dirty="0">
                <a:solidFill>
                  <a:srgbClr val="993536"/>
                </a:solidFill>
                <a:latin typeface="Tahoma"/>
                <a:cs typeface="Tahoma"/>
              </a:rPr>
              <a:t>TO</a:t>
            </a:r>
            <a:r>
              <a:rPr sz="1000" b="1" spc="80" dirty="0">
                <a:solidFill>
                  <a:srgbClr val="993536"/>
                </a:solidFill>
                <a:latin typeface="Tahoma"/>
                <a:cs typeface="Tahoma"/>
              </a:rPr>
              <a:t> </a:t>
            </a:r>
            <a:r>
              <a:rPr sz="1000" b="1" spc="-10" dirty="0">
                <a:solidFill>
                  <a:srgbClr val="993536"/>
                </a:solidFill>
                <a:latin typeface="Tahoma"/>
                <a:cs typeface="Tahoma"/>
              </a:rPr>
              <a:t>DIVERSITY</a:t>
            </a:r>
            <a:endParaRPr sz="1000">
              <a:latin typeface="Tahoma"/>
              <a:cs typeface="Tahoma"/>
            </a:endParaRPr>
          </a:p>
        </p:txBody>
      </p:sp>
      <p:grpSp>
        <p:nvGrpSpPr>
          <p:cNvPr id="13" name="object 13"/>
          <p:cNvGrpSpPr/>
          <p:nvPr/>
        </p:nvGrpSpPr>
        <p:grpSpPr>
          <a:xfrm>
            <a:off x="6375" y="7602537"/>
            <a:ext cx="10052050" cy="170180"/>
            <a:chOff x="6375" y="7602537"/>
            <a:chExt cx="10052050" cy="170180"/>
          </a:xfrm>
        </p:grpSpPr>
        <p:sp>
          <p:nvSpPr>
            <p:cNvPr id="14" name="object 14"/>
            <p:cNvSpPr/>
            <p:nvPr/>
          </p:nvSpPr>
          <p:spPr>
            <a:xfrm>
              <a:off x="2520975"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96AFC0"/>
            </a:solidFill>
          </p:spPr>
          <p:txBody>
            <a:bodyPr wrap="square" lIns="0" tIns="0" rIns="0" bIns="0" rtlCol="0"/>
            <a:lstStyle/>
            <a:p>
              <a:endParaRPr/>
            </a:p>
          </p:txBody>
        </p:sp>
        <p:sp>
          <p:nvSpPr>
            <p:cNvPr id="15" name="object 15"/>
            <p:cNvSpPr/>
            <p:nvPr/>
          </p:nvSpPr>
          <p:spPr>
            <a:xfrm>
              <a:off x="5035575" y="7602537"/>
              <a:ext cx="2514600" cy="170180"/>
            </a:xfrm>
            <a:custGeom>
              <a:avLst/>
              <a:gdLst/>
              <a:ahLst/>
              <a:cxnLst/>
              <a:rect l="l" t="t" r="r" b="b"/>
              <a:pathLst>
                <a:path w="2514600" h="170179">
                  <a:moveTo>
                    <a:pt x="2514599" y="0"/>
                  </a:moveTo>
                  <a:lnTo>
                    <a:pt x="0" y="0"/>
                  </a:lnTo>
                  <a:lnTo>
                    <a:pt x="0" y="169862"/>
                  </a:lnTo>
                  <a:lnTo>
                    <a:pt x="2514599" y="169862"/>
                  </a:lnTo>
                  <a:lnTo>
                    <a:pt x="2514599" y="0"/>
                  </a:lnTo>
                  <a:close/>
                </a:path>
              </a:pathLst>
            </a:custGeom>
            <a:solidFill>
              <a:srgbClr val="C3CDA3"/>
            </a:solidFill>
          </p:spPr>
          <p:txBody>
            <a:bodyPr wrap="square" lIns="0" tIns="0" rIns="0" bIns="0" rtlCol="0"/>
            <a:lstStyle/>
            <a:p>
              <a:endParaRPr/>
            </a:p>
          </p:txBody>
        </p:sp>
        <p:sp>
          <p:nvSpPr>
            <p:cNvPr id="16" name="object 16"/>
            <p:cNvSpPr/>
            <p:nvPr/>
          </p:nvSpPr>
          <p:spPr>
            <a:xfrm>
              <a:off x="7550175" y="7602537"/>
              <a:ext cx="2508250" cy="170180"/>
            </a:xfrm>
            <a:custGeom>
              <a:avLst/>
              <a:gdLst/>
              <a:ahLst/>
              <a:cxnLst/>
              <a:rect l="l" t="t" r="r" b="b"/>
              <a:pathLst>
                <a:path w="2508250" h="170179">
                  <a:moveTo>
                    <a:pt x="2508224" y="0"/>
                  </a:moveTo>
                  <a:lnTo>
                    <a:pt x="0" y="0"/>
                  </a:lnTo>
                  <a:lnTo>
                    <a:pt x="0" y="169862"/>
                  </a:lnTo>
                  <a:lnTo>
                    <a:pt x="2508224" y="169862"/>
                  </a:lnTo>
                  <a:lnTo>
                    <a:pt x="2508224" y="0"/>
                  </a:lnTo>
                  <a:close/>
                </a:path>
              </a:pathLst>
            </a:custGeom>
            <a:solidFill>
              <a:srgbClr val="FECF8D"/>
            </a:solidFill>
          </p:spPr>
          <p:txBody>
            <a:bodyPr wrap="square" lIns="0" tIns="0" rIns="0" bIns="0" rtlCol="0"/>
            <a:lstStyle/>
            <a:p>
              <a:endParaRPr/>
            </a:p>
          </p:txBody>
        </p:sp>
        <p:sp>
          <p:nvSpPr>
            <p:cNvPr id="17" name="object 17"/>
            <p:cNvSpPr/>
            <p:nvPr/>
          </p:nvSpPr>
          <p:spPr>
            <a:xfrm>
              <a:off x="6375"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7F1416"/>
            </a:solidFill>
          </p:spPr>
          <p:txBody>
            <a:bodyPr wrap="square" lIns="0" tIns="0" rIns="0" bIns="0" rtlCol="0"/>
            <a:lstStyle/>
            <a:p>
              <a:endParaRPr/>
            </a:p>
          </p:txBody>
        </p:sp>
      </p:grpSp>
      <p:sp>
        <p:nvSpPr>
          <p:cNvPr id="18" name="object 18"/>
          <p:cNvSpPr/>
          <p:nvPr/>
        </p:nvSpPr>
        <p:spPr>
          <a:xfrm>
            <a:off x="362204" y="0"/>
            <a:ext cx="25400" cy="787400"/>
          </a:xfrm>
          <a:custGeom>
            <a:avLst/>
            <a:gdLst/>
            <a:ahLst/>
            <a:cxnLst/>
            <a:rect l="l" t="t" r="r" b="b"/>
            <a:pathLst>
              <a:path w="25400" h="787400">
                <a:moveTo>
                  <a:pt x="0" y="787150"/>
                </a:moveTo>
                <a:lnTo>
                  <a:pt x="25400" y="787150"/>
                </a:lnTo>
                <a:lnTo>
                  <a:pt x="25400" y="0"/>
                </a:lnTo>
                <a:lnTo>
                  <a:pt x="0" y="0"/>
                </a:lnTo>
                <a:lnTo>
                  <a:pt x="0" y="787150"/>
                </a:lnTo>
                <a:close/>
              </a:path>
            </a:pathLst>
          </a:custGeom>
          <a:solidFill>
            <a:srgbClr val="993536"/>
          </a:solidFill>
        </p:spPr>
        <p:txBody>
          <a:bodyPr wrap="square" lIns="0" tIns="0" rIns="0" bIns="0" rtlCol="0"/>
          <a:lstStyle/>
          <a:p>
            <a:endParaRPr/>
          </a:p>
        </p:txBody>
      </p:sp>
      <p:sp>
        <p:nvSpPr>
          <p:cNvPr id="19" name="object 19"/>
          <p:cNvSpPr/>
          <p:nvPr/>
        </p:nvSpPr>
        <p:spPr>
          <a:xfrm>
            <a:off x="457200" y="3318315"/>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993536"/>
            </a:solidFill>
          </a:ln>
        </p:spPr>
        <p:txBody>
          <a:bodyPr wrap="square" lIns="0" tIns="0" rIns="0" bIns="0" rtlCol="0"/>
          <a:lstStyle/>
          <a:p>
            <a:endParaRPr/>
          </a:p>
        </p:txBody>
      </p:sp>
      <p:sp>
        <p:nvSpPr>
          <p:cNvPr id="20" name="object 20"/>
          <p:cNvSpPr/>
          <p:nvPr/>
        </p:nvSpPr>
        <p:spPr>
          <a:xfrm>
            <a:off x="2841852" y="3369046"/>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993536"/>
            </a:solidFill>
          </a:ln>
        </p:spPr>
        <p:txBody>
          <a:bodyPr wrap="square" lIns="0" tIns="0" rIns="0" bIns="0" rtlCol="0"/>
          <a:lstStyle/>
          <a:p>
            <a:endParaRPr/>
          </a:p>
        </p:txBody>
      </p:sp>
      <p:sp>
        <p:nvSpPr>
          <p:cNvPr id="21" name="object 21"/>
          <p:cNvSpPr/>
          <p:nvPr/>
        </p:nvSpPr>
        <p:spPr>
          <a:xfrm>
            <a:off x="5185414" y="3444293"/>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993536"/>
            </a:solidFill>
          </a:ln>
        </p:spPr>
        <p:txBody>
          <a:bodyPr wrap="square" lIns="0" tIns="0" rIns="0" bIns="0" rtlCol="0"/>
          <a:lstStyle/>
          <a:p>
            <a:endParaRPr/>
          </a:p>
        </p:txBody>
      </p:sp>
      <p:sp>
        <p:nvSpPr>
          <p:cNvPr id="22" name="object 22"/>
          <p:cNvSpPr/>
          <p:nvPr/>
        </p:nvSpPr>
        <p:spPr>
          <a:xfrm>
            <a:off x="7620000" y="3514682"/>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993536"/>
            </a:solidFill>
          </a:ln>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39227" y="7316044"/>
            <a:ext cx="1490980" cy="157480"/>
          </a:xfrm>
          <a:prstGeom prst="rect">
            <a:avLst/>
          </a:prstGeom>
        </p:spPr>
        <p:txBody>
          <a:bodyPr vert="horz" wrap="square" lIns="0" tIns="0" rIns="0" bIns="0" rtlCol="0">
            <a:spAutoFit/>
          </a:bodyPr>
          <a:lstStyle/>
          <a:p>
            <a:pPr>
              <a:lnSpc>
                <a:spcPts val="1195"/>
              </a:lnSpc>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20" dirty="0">
                <a:solidFill>
                  <a:srgbClr val="808285"/>
                </a:solidFill>
                <a:latin typeface="Century Gothic"/>
                <a:cs typeface="Century Gothic"/>
              </a:rPr>
              <a:t>8</a:t>
            </a:r>
            <a:endParaRPr sz="1000" dirty="0">
              <a:latin typeface="Century Gothic"/>
              <a:cs typeface="Century Gothic"/>
            </a:endParaRPr>
          </a:p>
        </p:txBody>
      </p:sp>
      <p:grpSp>
        <p:nvGrpSpPr>
          <p:cNvPr id="3" name="object 3"/>
          <p:cNvGrpSpPr/>
          <p:nvPr/>
        </p:nvGrpSpPr>
        <p:grpSpPr>
          <a:xfrm>
            <a:off x="8774" y="-20171"/>
            <a:ext cx="10058400" cy="7772400"/>
            <a:chOff x="0" y="0"/>
            <a:chExt cx="10058400" cy="7772400"/>
          </a:xfrm>
        </p:grpSpPr>
        <p:pic>
          <p:nvPicPr>
            <p:cNvPr id="4" name="object 4"/>
            <p:cNvPicPr/>
            <p:nvPr/>
          </p:nvPicPr>
          <p:blipFill>
            <a:blip r:embed="rId2" cstate="print"/>
            <a:stretch>
              <a:fillRect/>
            </a:stretch>
          </p:blipFill>
          <p:spPr>
            <a:xfrm>
              <a:off x="0" y="0"/>
              <a:ext cx="10058400" cy="7772400"/>
            </a:xfrm>
            <a:prstGeom prst="rect">
              <a:avLst/>
            </a:prstGeom>
          </p:spPr>
        </p:pic>
        <p:pic>
          <p:nvPicPr>
            <p:cNvPr id="5" name="object 5"/>
            <p:cNvPicPr/>
            <p:nvPr/>
          </p:nvPicPr>
          <p:blipFill>
            <a:blip r:embed="rId3" cstate="print"/>
            <a:stretch>
              <a:fillRect/>
            </a:stretch>
          </p:blipFill>
          <p:spPr>
            <a:xfrm>
              <a:off x="0" y="0"/>
              <a:ext cx="4517136" cy="7772400"/>
            </a:xfrm>
            <a:prstGeom prst="rect">
              <a:avLst/>
            </a:prstGeom>
          </p:spPr>
        </p:pic>
        <p:sp>
          <p:nvSpPr>
            <p:cNvPr id="6" name="object 6"/>
            <p:cNvSpPr/>
            <p:nvPr/>
          </p:nvSpPr>
          <p:spPr>
            <a:xfrm>
              <a:off x="0" y="0"/>
              <a:ext cx="4517390" cy="7772400"/>
            </a:xfrm>
            <a:custGeom>
              <a:avLst/>
              <a:gdLst/>
              <a:ahLst/>
              <a:cxnLst/>
              <a:rect l="l" t="t" r="r" b="b"/>
              <a:pathLst>
                <a:path w="4517390" h="7772400">
                  <a:moveTo>
                    <a:pt x="0" y="7772400"/>
                  </a:moveTo>
                  <a:lnTo>
                    <a:pt x="4517135" y="7772400"/>
                  </a:lnTo>
                  <a:lnTo>
                    <a:pt x="4517135" y="0"/>
                  </a:lnTo>
                  <a:lnTo>
                    <a:pt x="0" y="0"/>
                  </a:lnTo>
                  <a:lnTo>
                    <a:pt x="0" y="7772400"/>
                  </a:lnTo>
                  <a:close/>
                </a:path>
              </a:pathLst>
            </a:custGeom>
            <a:solidFill>
              <a:srgbClr val="357C96"/>
            </a:solidFill>
          </p:spPr>
          <p:txBody>
            <a:bodyPr wrap="square" lIns="0" tIns="0" rIns="0" bIns="0" rtlCol="0"/>
            <a:lstStyle/>
            <a:p>
              <a:endParaRPr/>
            </a:p>
          </p:txBody>
        </p:sp>
      </p:grpSp>
      <p:sp>
        <p:nvSpPr>
          <p:cNvPr id="7" name="object 7"/>
          <p:cNvSpPr txBox="1">
            <a:spLocks noGrp="1"/>
          </p:cNvSpPr>
          <p:nvPr>
            <p:ph type="title"/>
          </p:nvPr>
        </p:nvSpPr>
        <p:spPr>
          <a:xfrm>
            <a:off x="558800" y="2232656"/>
            <a:ext cx="1637030" cy="452120"/>
          </a:xfrm>
          <a:prstGeom prst="rect">
            <a:avLst/>
          </a:prstGeom>
        </p:spPr>
        <p:txBody>
          <a:bodyPr vert="horz" wrap="square" lIns="0" tIns="12700" rIns="0" bIns="0" rtlCol="0">
            <a:spAutoFit/>
          </a:bodyPr>
          <a:lstStyle/>
          <a:p>
            <a:pPr marL="12700">
              <a:lnSpc>
                <a:spcPct val="100000"/>
              </a:lnSpc>
              <a:spcBef>
                <a:spcPts val="100"/>
              </a:spcBef>
            </a:pPr>
            <a:r>
              <a:rPr sz="2800" spc="140" dirty="0">
                <a:solidFill>
                  <a:srgbClr val="FFFFFF"/>
                </a:solidFill>
              </a:rPr>
              <a:t>CLIMATE</a:t>
            </a:r>
            <a:endParaRPr sz="2800"/>
          </a:p>
        </p:txBody>
      </p:sp>
      <p:sp>
        <p:nvSpPr>
          <p:cNvPr id="8" name="object 8"/>
          <p:cNvSpPr/>
          <p:nvPr/>
        </p:nvSpPr>
        <p:spPr>
          <a:xfrm>
            <a:off x="571500" y="2935223"/>
            <a:ext cx="3136900" cy="23495"/>
          </a:xfrm>
          <a:custGeom>
            <a:avLst/>
            <a:gdLst/>
            <a:ahLst/>
            <a:cxnLst/>
            <a:rect l="l" t="t" r="r" b="b"/>
            <a:pathLst>
              <a:path w="3136900" h="23494">
                <a:moveTo>
                  <a:pt x="3136392" y="0"/>
                </a:moveTo>
                <a:lnTo>
                  <a:pt x="0" y="0"/>
                </a:lnTo>
                <a:lnTo>
                  <a:pt x="0" y="22948"/>
                </a:lnTo>
                <a:lnTo>
                  <a:pt x="3136392" y="22948"/>
                </a:lnTo>
                <a:lnTo>
                  <a:pt x="3136392" y="0"/>
                </a:lnTo>
                <a:close/>
              </a:path>
            </a:pathLst>
          </a:custGeom>
          <a:solidFill>
            <a:srgbClr val="FFFFFF"/>
          </a:solidFill>
        </p:spPr>
        <p:txBody>
          <a:bodyPr wrap="square" lIns="0" tIns="0" rIns="0" bIns="0" rtlCol="0"/>
          <a:lstStyle/>
          <a:p>
            <a:endParaRPr/>
          </a:p>
        </p:txBody>
      </p:sp>
      <p:sp>
        <p:nvSpPr>
          <p:cNvPr id="9" name="object 9"/>
          <p:cNvSpPr txBox="1"/>
          <p:nvPr/>
        </p:nvSpPr>
        <p:spPr>
          <a:xfrm>
            <a:off x="558800" y="3375149"/>
            <a:ext cx="2997200" cy="2469650"/>
          </a:xfrm>
          <a:prstGeom prst="rect">
            <a:avLst/>
          </a:prstGeom>
        </p:spPr>
        <p:txBody>
          <a:bodyPr vert="horz" wrap="square" lIns="0" tIns="12700" rIns="0" bIns="0" rtlCol="0">
            <a:spAutoFit/>
          </a:bodyPr>
          <a:lstStyle/>
          <a:p>
            <a:pPr marL="12700" marR="141605">
              <a:lnSpc>
                <a:spcPct val="133300"/>
              </a:lnSpc>
              <a:spcBef>
                <a:spcPts val="100"/>
              </a:spcBef>
            </a:pPr>
            <a:r>
              <a:rPr sz="1500" dirty="0">
                <a:solidFill>
                  <a:srgbClr val="FFFFFF"/>
                </a:solidFill>
                <a:latin typeface="Century Gothic"/>
                <a:cs typeface="Century Gothic"/>
              </a:rPr>
              <a:t>Climate</a:t>
            </a:r>
            <a:r>
              <a:rPr sz="1500" spc="15" dirty="0">
                <a:solidFill>
                  <a:srgbClr val="FFFFFF"/>
                </a:solidFill>
                <a:latin typeface="Century Gothic"/>
                <a:cs typeface="Century Gothic"/>
              </a:rPr>
              <a:t> </a:t>
            </a:r>
            <a:r>
              <a:rPr sz="1500" spc="50" dirty="0">
                <a:solidFill>
                  <a:srgbClr val="FFFFFF"/>
                </a:solidFill>
                <a:latin typeface="Century Gothic"/>
                <a:cs typeface="Century Gothic"/>
              </a:rPr>
              <a:t>refers</a:t>
            </a:r>
            <a:r>
              <a:rPr sz="1500" spc="20" dirty="0">
                <a:solidFill>
                  <a:srgbClr val="FFFFFF"/>
                </a:solidFill>
                <a:latin typeface="Century Gothic"/>
                <a:cs typeface="Century Gothic"/>
              </a:rPr>
              <a:t> </a:t>
            </a:r>
            <a:r>
              <a:rPr sz="1500" dirty="0">
                <a:solidFill>
                  <a:srgbClr val="FFFFFF"/>
                </a:solidFill>
                <a:latin typeface="Century Gothic"/>
                <a:cs typeface="Century Gothic"/>
              </a:rPr>
              <a:t>to</a:t>
            </a:r>
            <a:r>
              <a:rPr sz="1500" spc="15" dirty="0">
                <a:solidFill>
                  <a:srgbClr val="FFFFFF"/>
                </a:solidFill>
                <a:latin typeface="Century Gothic"/>
                <a:cs typeface="Century Gothic"/>
              </a:rPr>
              <a:t> </a:t>
            </a:r>
            <a:r>
              <a:rPr sz="1500" dirty="0">
                <a:solidFill>
                  <a:srgbClr val="FFFFFF"/>
                </a:solidFill>
                <a:latin typeface="Century Gothic"/>
                <a:cs typeface="Century Gothic"/>
              </a:rPr>
              <a:t>the</a:t>
            </a:r>
            <a:r>
              <a:rPr sz="1500" spc="20" dirty="0">
                <a:solidFill>
                  <a:srgbClr val="FFFFFF"/>
                </a:solidFill>
                <a:latin typeface="Century Gothic"/>
                <a:cs typeface="Century Gothic"/>
              </a:rPr>
              <a:t> </a:t>
            </a:r>
            <a:r>
              <a:rPr sz="1500" spc="-10" dirty="0">
                <a:solidFill>
                  <a:srgbClr val="FFFFFF"/>
                </a:solidFill>
                <a:latin typeface="Century Gothic"/>
                <a:cs typeface="Century Gothic"/>
              </a:rPr>
              <a:t>social </a:t>
            </a:r>
            <a:r>
              <a:rPr sz="1500" dirty="0">
                <a:solidFill>
                  <a:srgbClr val="FFFFFF"/>
                </a:solidFill>
                <a:latin typeface="Century Gothic"/>
                <a:cs typeface="Century Gothic"/>
              </a:rPr>
              <a:t>environment</a:t>
            </a:r>
            <a:r>
              <a:rPr sz="1500" spc="10" dirty="0">
                <a:solidFill>
                  <a:srgbClr val="FFFFFF"/>
                </a:solidFill>
                <a:latin typeface="Century Gothic"/>
                <a:cs typeface="Century Gothic"/>
              </a:rPr>
              <a:t> </a:t>
            </a:r>
            <a:r>
              <a:rPr sz="1500" dirty="0">
                <a:solidFill>
                  <a:srgbClr val="FFFFFF"/>
                </a:solidFill>
                <a:latin typeface="Century Gothic"/>
                <a:cs typeface="Century Gothic"/>
              </a:rPr>
              <a:t>we</a:t>
            </a:r>
            <a:r>
              <a:rPr sz="1500" spc="15" dirty="0">
                <a:solidFill>
                  <a:srgbClr val="FFFFFF"/>
                </a:solidFill>
                <a:latin typeface="Century Gothic"/>
                <a:cs typeface="Century Gothic"/>
              </a:rPr>
              <a:t> </a:t>
            </a:r>
            <a:r>
              <a:rPr sz="1500" spc="-35" dirty="0">
                <a:solidFill>
                  <a:srgbClr val="FFFFFF"/>
                </a:solidFill>
                <a:latin typeface="Century Gothic"/>
                <a:cs typeface="Century Gothic"/>
              </a:rPr>
              <a:t>create</a:t>
            </a:r>
            <a:r>
              <a:rPr sz="1500" spc="15" dirty="0">
                <a:solidFill>
                  <a:srgbClr val="FFFFFF"/>
                </a:solidFill>
                <a:latin typeface="Century Gothic"/>
                <a:cs typeface="Century Gothic"/>
              </a:rPr>
              <a:t> </a:t>
            </a:r>
            <a:r>
              <a:rPr sz="1500" spc="-25" dirty="0">
                <a:solidFill>
                  <a:srgbClr val="FFFFFF"/>
                </a:solidFill>
                <a:latin typeface="Century Gothic"/>
                <a:cs typeface="Century Gothic"/>
              </a:rPr>
              <a:t>and </a:t>
            </a:r>
            <a:r>
              <a:rPr sz="1500" spc="-20" dirty="0">
                <a:solidFill>
                  <a:srgbClr val="FFFFFF"/>
                </a:solidFill>
                <a:latin typeface="Century Gothic"/>
                <a:cs typeface="Century Gothic"/>
              </a:rPr>
              <a:t>experience.</a:t>
            </a:r>
            <a:r>
              <a:rPr sz="1500" spc="90" dirty="0">
                <a:solidFill>
                  <a:srgbClr val="FFFFFF"/>
                </a:solidFill>
                <a:latin typeface="Century Gothic"/>
                <a:cs typeface="Century Gothic"/>
              </a:rPr>
              <a:t> </a:t>
            </a:r>
            <a:r>
              <a:rPr sz="1500" dirty="0">
                <a:solidFill>
                  <a:srgbClr val="FFFFFF"/>
                </a:solidFill>
                <a:latin typeface="Century Gothic"/>
                <a:cs typeface="Century Gothic"/>
              </a:rPr>
              <a:t>Cultivating</a:t>
            </a:r>
            <a:r>
              <a:rPr sz="1500" spc="95" dirty="0">
                <a:solidFill>
                  <a:srgbClr val="FFFFFF"/>
                </a:solidFill>
                <a:latin typeface="Century Gothic"/>
                <a:cs typeface="Century Gothic"/>
              </a:rPr>
              <a:t> </a:t>
            </a:r>
            <a:r>
              <a:rPr sz="1500" spc="-25" dirty="0">
                <a:solidFill>
                  <a:srgbClr val="FFFFFF"/>
                </a:solidFill>
                <a:latin typeface="Century Gothic"/>
                <a:cs typeface="Century Gothic"/>
              </a:rPr>
              <a:t>an </a:t>
            </a:r>
            <a:r>
              <a:rPr sz="1500" dirty="0">
                <a:solidFill>
                  <a:srgbClr val="FFFFFF"/>
                </a:solidFill>
                <a:latin typeface="Century Gothic"/>
                <a:cs typeface="Century Gothic"/>
              </a:rPr>
              <a:t>inclusive</a:t>
            </a:r>
            <a:r>
              <a:rPr sz="1500" spc="100" dirty="0">
                <a:solidFill>
                  <a:srgbClr val="FFFFFF"/>
                </a:solidFill>
                <a:latin typeface="Century Gothic"/>
                <a:cs typeface="Century Gothic"/>
              </a:rPr>
              <a:t> </a:t>
            </a:r>
            <a:r>
              <a:rPr sz="1500" dirty="0">
                <a:solidFill>
                  <a:srgbClr val="FFFFFF"/>
                </a:solidFill>
                <a:latin typeface="Century Gothic"/>
                <a:cs typeface="Century Gothic"/>
              </a:rPr>
              <a:t>climate</a:t>
            </a:r>
            <a:r>
              <a:rPr sz="1500" spc="105" dirty="0">
                <a:solidFill>
                  <a:srgbClr val="FFFFFF"/>
                </a:solidFill>
                <a:latin typeface="Century Gothic"/>
                <a:cs typeface="Century Gothic"/>
              </a:rPr>
              <a:t> </a:t>
            </a:r>
            <a:r>
              <a:rPr sz="1500" spc="125" dirty="0">
                <a:solidFill>
                  <a:srgbClr val="FFFFFF"/>
                </a:solidFill>
                <a:latin typeface="Century Gothic"/>
                <a:cs typeface="Century Gothic"/>
              </a:rPr>
              <a:t>is</a:t>
            </a:r>
            <a:r>
              <a:rPr sz="1500" spc="105" dirty="0">
                <a:solidFill>
                  <a:srgbClr val="FFFFFF"/>
                </a:solidFill>
                <a:latin typeface="Century Gothic"/>
                <a:cs typeface="Century Gothic"/>
              </a:rPr>
              <a:t> </a:t>
            </a:r>
            <a:r>
              <a:rPr sz="1500" dirty="0">
                <a:solidFill>
                  <a:srgbClr val="FFFFFF"/>
                </a:solidFill>
                <a:latin typeface="Century Gothic"/>
                <a:cs typeface="Century Gothic"/>
              </a:rPr>
              <a:t>vital</a:t>
            </a:r>
            <a:r>
              <a:rPr sz="1500" spc="105" dirty="0">
                <a:solidFill>
                  <a:srgbClr val="FFFFFF"/>
                </a:solidFill>
                <a:latin typeface="Century Gothic"/>
                <a:cs typeface="Century Gothic"/>
              </a:rPr>
              <a:t> </a:t>
            </a:r>
            <a:r>
              <a:rPr sz="1500" spc="-25" dirty="0">
                <a:solidFill>
                  <a:srgbClr val="FFFFFF"/>
                </a:solidFill>
                <a:latin typeface="Century Gothic"/>
                <a:cs typeface="Century Gothic"/>
              </a:rPr>
              <a:t>to </a:t>
            </a:r>
            <a:r>
              <a:rPr sz="1500" dirty="0">
                <a:solidFill>
                  <a:srgbClr val="FFFFFF"/>
                </a:solidFill>
                <a:latin typeface="Century Gothic"/>
                <a:cs typeface="Century Gothic"/>
              </a:rPr>
              <a:t>building</a:t>
            </a:r>
            <a:r>
              <a:rPr sz="1500" spc="155" dirty="0">
                <a:solidFill>
                  <a:srgbClr val="FFFFFF"/>
                </a:solidFill>
                <a:latin typeface="Century Gothic"/>
                <a:cs typeface="Century Gothic"/>
              </a:rPr>
              <a:t> </a:t>
            </a:r>
            <a:r>
              <a:rPr sz="1500" spc="-170" dirty="0">
                <a:solidFill>
                  <a:srgbClr val="FFFFFF"/>
                </a:solidFill>
                <a:latin typeface="Century Gothic"/>
                <a:cs typeface="Century Gothic"/>
              </a:rPr>
              <a:t>a</a:t>
            </a:r>
            <a:r>
              <a:rPr sz="1500" spc="160" dirty="0">
                <a:solidFill>
                  <a:srgbClr val="FFFFFF"/>
                </a:solidFill>
                <a:latin typeface="Century Gothic"/>
                <a:cs typeface="Century Gothic"/>
              </a:rPr>
              <a:t> </a:t>
            </a:r>
            <a:r>
              <a:rPr sz="1500" dirty="0">
                <a:solidFill>
                  <a:srgbClr val="FFFFFF"/>
                </a:solidFill>
                <a:latin typeface="Century Gothic"/>
                <a:cs typeface="Century Gothic"/>
              </a:rPr>
              <a:t>comm</a:t>
            </a:r>
            <a:r>
              <a:rPr lang="en-US" sz="1500" dirty="0">
                <a:solidFill>
                  <a:srgbClr val="FFFFFF"/>
                </a:solidFill>
                <a:latin typeface="Century Gothic"/>
                <a:cs typeface="Century Gothic"/>
              </a:rPr>
              <a:t>unity</a:t>
            </a:r>
            <a:r>
              <a:rPr sz="1500" spc="160" dirty="0">
                <a:solidFill>
                  <a:srgbClr val="FFFFFF"/>
                </a:solidFill>
                <a:latin typeface="Century Gothic"/>
                <a:cs typeface="Century Gothic"/>
              </a:rPr>
              <a:t> </a:t>
            </a:r>
            <a:r>
              <a:rPr sz="1500" spc="-10" dirty="0">
                <a:solidFill>
                  <a:srgbClr val="FFFFFF"/>
                </a:solidFill>
                <a:latin typeface="Century Gothic"/>
                <a:cs typeface="Century Gothic"/>
              </a:rPr>
              <a:t>where </a:t>
            </a:r>
            <a:r>
              <a:rPr sz="1500" dirty="0">
                <a:solidFill>
                  <a:srgbClr val="FFFFFF"/>
                </a:solidFill>
                <a:latin typeface="Century Gothic"/>
                <a:cs typeface="Century Gothic"/>
              </a:rPr>
              <a:t>all</a:t>
            </a:r>
            <a:r>
              <a:rPr sz="1500" spc="80" dirty="0">
                <a:solidFill>
                  <a:srgbClr val="FFFFFF"/>
                </a:solidFill>
                <a:latin typeface="Century Gothic"/>
                <a:cs typeface="Century Gothic"/>
              </a:rPr>
              <a:t> </a:t>
            </a:r>
            <a:r>
              <a:rPr sz="1500" dirty="0">
                <a:solidFill>
                  <a:srgbClr val="FFFFFF"/>
                </a:solidFill>
                <a:latin typeface="Century Gothic"/>
                <a:cs typeface="Century Gothic"/>
              </a:rPr>
              <a:t>members</a:t>
            </a:r>
            <a:r>
              <a:rPr sz="1500" spc="80" dirty="0">
                <a:solidFill>
                  <a:srgbClr val="FFFFFF"/>
                </a:solidFill>
                <a:latin typeface="Century Gothic"/>
                <a:cs typeface="Century Gothic"/>
              </a:rPr>
              <a:t> </a:t>
            </a:r>
            <a:r>
              <a:rPr sz="1500" spc="-55" dirty="0">
                <a:solidFill>
                  <a:srgbClr val="FFFFFF"/>
                </a:solidFill>
                <a:latin typeface="Century Gothic"/>
                <a:cs typeface="Century Gothic"/>
              </a:rPr>
              <a:t>have</a:t>
            </a:r>
            <a:r>
              <a:rPr sz="1500" spc="85" dirty="0">
                <a:solidFill>
                  <a:srgbClr val="FFFFFF"/>
                </a:solidFill>
                <a:latin typeface="Century Gothic"/>
                <a:cs typeface="Century Gothic"/>
              </a:rPr>
              <a:t> </a:t>
            </a:r>
            <a:r>
              <a:rPr sz="1500" spc="-170" dirty="0">
                <a:solidFill>
                  <a:srgbClr val="FFFFFF"/>
                </a:solidFill>
                <a:latin typeface="Century Gothic"/>
                <a:cs typeface="Century Gothic"/>
              </a:rPr>
              <a:t>a</a:t>
            </a:r>
            <a:r>
              <a:rPr sz="1500" spc="80" dirty="0">
                <a:solidFill>
                  <a:srgbClr val="FFFFFF"/>
                </a:solidFill>
                <a:latin typeface="Century Gothic"/>
                <a:cs typeface="Century Gothic"/>
              </a:rPr>
              <a:t> </a:t>
            </a:r>
            <a:r>
              <a:rPr sz="1500" dirty="0">
                <a:solidFill>
                  <a:srgbClr val="FFFFFF"/>
                </a:solidFill>
                <a:latin typeface="Century Gothic"/>
                <a:cs typeface="Century Gothic"/>
              </a:rPr>
              <a:t>sense</a:t>
            </a:r>
            <a:r>
              <a:rPr sz="1500" spc="80" dirty="0">
                <a:solidFill>
                  <a:srgbClr val="FFFFFF"/>
                </a:solidFill>
                <a:latin typeface="Century Gothic"/>
                <a:cs typeface="Century Gothic"/>
              </a:rPr>
              <a:t> </a:t>
            </a:r>
            <a:r>
              <a:rPr sz="1500" spc="-25" dirty="0">
                <a:solidFill>
                  <a:srgbClr val="FFFFFF"/>
                </a:solidFill>
                <a:latin typeface="Century Gothic"/>
                <a:cs typeface="Century Gothic"/>
              </a:rPr>
              <a:t>of </a:t>
            </a:r>
            <a:r>
              <a:rPr sz="1500" dirty="0">
                <a:solidFill>
                  <a:srgbClr val="FFFFFF"/>
                </a:solidFill>
                <a:latin typeface="Century Gothic"/>
                <a:cs typeface="Century Gothic"/>
              </a:rPr>
              <a:t>belonging</a:t>
            </a:r>
            <a:r>
              <a:rPr sz="1500" spc="-25" dirty="0">
                <a:solidFill>
                  <a:srgbClr val="FFFFFF"/>
                </a:solidFill>
                <a:latin typeface="Century Gothic"/>
                <a:cs typeface="Century Gothic"/>
              </a:rPr>
              <a:t> </a:t>
            </a:r>
            <a:r>
              <a:rPr sz="1500" spc="-40" dirty="0">
                <a:solidFill>
                  <a:srgbClr val="FFFFFF"/>
                </a:solidFill>
                <a:latin typeface="Century Gothic"/>
                <a:cs typeface="Century Gothic"/>
              </a:rPr>
              <a:t>and</a:t>
            </a:r>
            <a:r>
              <a:rPr sz="1500" spc="-20" dirty="0">
                <a:solidFill>
                  <a:srgbClr val="FFFFFF"/>
                </a:solidFill>
                <a:latin typeface="Century Gothic"/>
                <a:cs typeface="Century Gothic"/>
              </a:rPr>
              <a:t> </a:t>
            </a:r>
            <a:r>
              <a:rPr sz="1500" spc="-65" dirty="0">
                <a:solidFill>
                  <a:srgbClr val="FFFFFF"/>
                </a:solidFill>
                <a:latin typeface="Century Gothic"/>
                <a:cs typeface="Century Gothic"/>
              </a:rPr>
              <a:t>can</a:t>
            </a:r>
            <a:r>
              <a:rPr sz="1500" spc="-20" dirty="0">
                <a:solidFill>
                  <a:srgbClr val="FFFFFF"/>
                </a:solidFill>
                <a:latin typeface="Century Gothic"/>
                <a:cs typeface="Century Gothic"/>
              </a:rPr>
              <a:t> </a:t>
            </a:r>
            <a:r>
              <a:rPr sz="1500" spc="-10" dirty="0">
                <a:solidFill>
                  <a:srgbClr val="FFFFFF"/>
                </a:solidFill>
                <a:latin typeface="Century Gothic"/>
                <a:cs typeface="Century Gothic"/>
              </a:rPr>
              <a:t>participate</a:t>
            </a:r>
            <a:endParaRPr sz="1500" dirty="0">
              <a:latin typeface="Century Gothic"/>
              <a:cs typeface="Century Gothic"/>
            </a:endParaRPr>
          </a:p>
          <a:p>
            <a:pPr marL="12700">
              <a:lnSpc>
                <a:spcPct val="100000"/>
              </a:lnSpc>
              <a:spcBef>
                <a:spcPts val="600"/>
              </a:spcBef>
            </a:pPr>
            <a:r>
              <a:rPr sz="1500" spc="70" dirty="0">
                <a:solidFill>
                  <a:srgbClr val="FFFFFF"/>
                </a:solidFill>
                <a:latin typeface="Century Gothic"/>
                <a:cs typeface="Century Gothic"/>
              </a:rPr>
              <a:t>fully</a:t>
            </a:r>
            <a:r>
              <a:rPr sz="1500" spc="80" dirty="0">
                <a:solidFill>
                  <a:srgbClr val="FFFFFF"/>
                </a:solidFill>
                <a:latin typeface="Century Gothic"/>
                <a:cs typeface="Century Gothic"/>
              </a:rPr>
              <a:t> </a:t>
            </a:r>
            <a:r>
              <a:rPr lang="en-US" sz="1500" dirty="0">
                <a:solidFill>
                  <a:srgbClr val="FFFFFF"/>
                </a:solidFill>
                <a:latin typeface="Century Gothic"/>
                <a:cs typeface="Century Gothic"/>
              </a:rPr>
              <a:t>our schools</a:t>
            </a:r>
            <a:r>
              <a:rPr sz="1500" spc="40" dirty="0">
                <a:solidFill>
                  <a:srgbClr val="FFFFFF"/>
                </a:solidFill>
                <a:latin typeface="Century Gothic"/>
                <a:cs typeface="Century Gothic"/>
              </a:rPr>
              <a:t>.</a:t>
            </a:r>
            <a:endParaRPr sz="1500" dirty="0">
              <a:latin typeface="Century Gothic"/>
              <a:cs typeface="Century Gothic"/>
            </a:endParaRPr>
          </a:p>
        </p:txBody>
      </p:sp>
      <p:pic>
        <p:nvPicPr>
          <p:cNvPr id="10" name="Picture 9">
            <a:extLst>
              <a:ext uri="{FF2B5EF4-FFF2-40B4-BE49-F238E27FC236}">
                <a16:creationId xmlns:a16="http://schemas.microsoft.com/office/drawing/2014/main" id="{D00F11BD-0AD8-43E4-BCD1-0FC42042E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21538" y="953164"/>
            <a:ext cx="7977505" cy="598312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24370" y="7302582"/>
            <a:ext cx="1518285" cy="166712"/>
          </a:xfrm>
          <a:prstGeom prst="rect">
            <a:avLst/>
          </a:prstGeom>
        </p:spPr>
        <p:txBody>
          <a:bodyPr vert="horz" wrap="square" lIns="0" tIns="12700" rIns="0" bIns="0" rtlCol="0">
            <a:spAutoFit/>
          </a:bodyPr>
          <a:lstStyle/>
          <a:p>
            <a:pPr marL="12700">
              <a:lnSpc>
                <a:spcPct val="100000"/>
              </a:lnSpc>
              <a:spcBef>
                <a:spcPts val="100"/>
              </a:spcBef>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35" dirty="0">
                <a:solidFill>
                  <a:srgbClr val="808285"/>
                </a:solidFill>
                <a:latin typeface="Century Gothic"/>
                <a:cs typeface="Century Gothic"/>
              </a:rPr>
              <a:t>9</a:t>
            </a:r>
            <a:endParaRPr sz="1000" dirty="0">
              <a:latin typeface="Century Gothic"/>
              <a:cs typeface="Century Gothic"/>
            </a:endParaRPr>
          </a:p>
        </p:txBody>
      </p:sp>
      <p:sp>
        <p:nvSpPr>
          <p:cNvPr id="3" name="object 3"/>
          <p:cNvSpPr txBox="1">
            <a:spLocks noGrp="1"/>
          </p:cNvSpPr>
          <p:nvPr>
            <p:ph type="title"/>
          </p:nvPr>
        </p:nvSpPr>
        <p:spPr>
          <a:xfrm>
            <a:off x="475357" y="3907058"/>
            <a:ext cx="8019059" cy="1699565"/>
          </a:xfrm>
          <a:prstGeom prst="rect">
            <a:avLst/>
          </a:prstGeom>
        </p:spPr>
        <p:txBody>
          <a:bodyPr vert="horz" wrap="square" lIns="0" tIns="12700" rIns="0" bIns="0" rtlCol="0">
            <a:spAutoFit/>
          </a:bodyPr>
          <a:lstStyle/>
          <a:p>
            <a:pPr marL="12700">
              <a:lnSpc>
                <a:spcPct val="100000"/>
              </a:lnSpc>
              <a:spcBef>
                <a:spcPts val="100"/>
              </a:spcBef>
            </a:pPr>
            <a:r>
              <a:rPr spc="95" dirty="0">
                <a:solidFill>
                  <a:srgbClr val="357C96"/>
                </a:solidFill>
              </a:rPr>
              <a:t>CLIMATE</a:t>
            </a:r>
          </a:p>
        </p:txBody>
      </p:sp>
      <p:sp>
        <p:nvSpPr>
          <p:cNvPr id="4" name="object 4"/>
          <p:cNvSpPr txBox="1"/>
          <p:nvPr/>
        </p:nvSpPr>
        <p:spPr>
          <a:xfrm>
            <a:off x="365817" y="941838"/>
            <a:ext cx="5194300" cy="36068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357C96"/>
                </a:solidFill>
                <a:latin typeface="Century Gothic"/>
                <a:cs typeface="Century Gothic"/>
              </a:rPr>
              <a:t>How</a:t>
            </a:r>
            <a:r>
              <a:rPr sz="1100" spc="60" dirty="0">
                <a:solidFill>
                  <a:srgbClr val="357C96"/>
                </a:solidFill>
                <a:latin typeface="Century Gothic"/>
                <a:cs typeface="Century Gothic"/>
              </a:rPr>
              <a:t> </a:t>
            </a:r>
            <a:r>
              <a:rPr sz="1100" spc="-50" dirty="0">
                <a:solidFill>
                  <a:srgbClr val="357C96"/>
                </a:solidFill>
                <a:latin typeface="Century Gothic"/>
                <a:cs typeface="Century Gothic"/>
              </a:rPr>
              <a:t>can</a:t>
            </a:r>
            <a:r>
              <a:rPr sz="1100" spc="60" dirty="0">
                <a:solidFill>
                  <a:srgbClr val="357C96"/>
                </a:solidFill>
                <a:latin typeface="Century Gothic"/>
                <a:cs typeface="Century Gothic"/>
              </a:rPr>
              <a:t> </a:t>
            </a:r>
            <a:r>
              <a:rPr sz="1100" dirty="0">
                <a:solidFill>
                  <a:srgbClr val="357C96"/>
                </a:solidFill>
                <a:latin typeface="Century Gothic"/>
                <a:cs typeface="Century Gothic"/>
              </a:rPr>
              <a:t>we</a:t>
            </a:r>
            <a:r>
              <a:rPr sz="1100" spc="60" dirty="0">
                <a:solidFill>
                  <a:srgbClr val="357C96"/>
                </a:solidFill>
                <a:latin typeface="Century Gothic"/>
                <a:cs typeface="Century Gothic"/>
              </a:rPr>
              <a:t> </a:t>
            </a:r>
            <a:r>
              <a:rPr sz="1100" dirty="0">
                <a:solidFill>
                  <a:srgbClr val="357C96"/>
                </a:solidFill>
                <a:latin typeface="Century Gothic"/>
                <a:cs typeface="Century Gothic"/>
              </a:rPr>
              <a:t>begin</a:t>
            </a:r>
            <a:r>
              <a:rPr sz="1100" spc="65" dirty="0">
                <a:solidFill>
                  <a:srgbClr val="357C96"/>
                </a:solidFill>
                <a:latin typeface="Century Gothic"/>
                <a:cs typeface="Century Gothic"/>
              </a:rPr>
              <a:t> </a:t>
            </a:r>
            <a:r>
              <a:rPr sz="1100" dirty="0">
                <a:solidFill>
                  <a:srgbClr val="357C96"/>
                </a:solidFill>
                <a:latin typeface="Century Gothic"/>
                <a:cs typeface="Century Gothic"/>
              </a:rPr>
              <a:t>creating</a:t>
            </a:r>
            <a:r>
              <a:rPr sz="1100" spc="60" dirty="0">
                <a:solidFill>
                  <a:srgbClr val="357C96"/>
                </a:solidFill>
                <a:latin typeface="Century Gothic"/>
                <a:cs typeface="Century Gothic"/>
              </a:rPr>
              <a:t> </a:t>
            </a:r>
            <a:r>
              <a:rPr sz="1100" spc="-130" dirty="0">
                <a:solidFill>
                  <a:srgbClr val="357C96"/>
                </a:solidFill>
                <a:latin typeface="Century Gothic"/>
                <a:cs typeface="Century Gothic"/>
              </a:rPr>
              <a:t>a</a:t>
            </a:r>
            <a:r>
              <a:rPr sz="1100" spc="60" dirty="0">
                <a:solidFill>
                  <a:srgbClr val="357C96"/>
                </a:solidFill>
                <a:latin typeface="Century Gothic"/>
                <a:cs typeface="Century Gothic"/>
              </a:rPr>
              <a:t> </a:t>
            </a:r>
            <a:r>
              <a:rPr sz="1100" dirty="0">
                <a:solidFill>
                  <a:srgbClr val="357C96"/>
                </a:solidFill>
                <a:latin typeface="Century Gothic"/>
                <a:cs typeface="Century Gothic"/>
              </a:rPr>
              <a:t>system</a:t>
            </a:r>
            <a:r>
              <a:rPr sz="1100" spc="65" dirty="0">
                <a:solidFill>
                  <a:srgbClr val="357C96"/>
                </a:solidFill>
                <a:latin typeface="Century Gothic"/>
                <a:cs typeface="Century Gothic"/>
              </a:rPr>
              <a:t> </a:t>
            </a:r>
            <a:r>
              <a:rPr sz="1100" dirty="0">
                <a:solidFill>
                  <a:srgbClr val="357C96"/>
                </a:solidFill>
                <a:latin typeface="Century Gothic"/>
                <a:cs typeface="Century Gothic"/>
              </a:rPr>
              <a:t>that</a:t>
            </a:r>
            <a:r>
              <a:rPr sz="1100" spc="60" dirty="0">
                <a:solidFill>
                  <a:srgbClr val="357C96"/>
                </a:solidFill>
                <a:latin typeface="Century Gothic"/>
                <a:cs typeface="Century Gothic"/>
              </a:rPr>
              <a:t> </a:t>
            </a:r>
            <a:r>
              <a:rPr sz="1100" dirty="0">
                <a:solidFill>
                  <a:srgbClr val="357C96"/>
                </a:solidFill>
                <a:latin typeface="Century Gothic"/>
                <a:cs typeface="Century Gothic"/>
              </a:rPr>
              <a:t>supports</a:t>
            </a:r>
            <a:r>
              <a:rPr sz="1100" spc="60" dirty="0">
                <a:solidFill>
                  <a:srgbClr val="357C96"/>
                </a:solidFill>
                <a:latin typeface="Century Gothic"/>
                <a:cs typeface="Century Gothic"/>
              </a:rPr>
              <a:t> </a:t>
            </a:r>
            <a:r>
              <a:rPr sz="1100" spc="45" dirty="0">
                <a:solidFill>
                  <a:srgbClr val="357C96"/>
                </a:solidFill>
                <a:latin typeface="Century Gothic"/>
                <a:cs typeface="Century Gothic"/>
              </a:rPr>
              <a:t>diversity</a:t>
            </a:r>
            <a:r>
              <a:rPr sz="1100" spc="65" dirty="0">
                <a:solidFill>
                  <a:srgbClr val="357C96"/>
                </a:solidFill>
                <a:latin typeface="Century Gothic"/>
                <a:cs typeface="Century Gothic"/>
              </a:rPr>
              <a:t> </a:t>
            </a:r>
            <a:r>
              <a:rPr sz="1100" spc="-35" dirty="0">
                <a:solidFill>
                  <a:srgbClr val="357C96"/>
                </a:solidFill>
                <a:latin typeface="Century Gothic"/>
                <a:cs typeface="Century Gothic"/>
              </a:rPr>
              <a:t>and</a:t>
            </a:r>
            <a:r>
              <a:rPr sz="1100" spc="60" dirty="0">
                <a:solidFill>
                  <a:srgbClr val="357C96"/>
                </a:solidFill>
                <a:latin typeface="Century Gothic"/>
                <a:cs typeface="Century Gothic"/>
              </a:rPr>
              <a:t> </a:t>
            </a:r>
            <a:r>
              <a:rPr sz="1100" spc="-10" dirty="0">
                <a:solidFill>
                  <a:srgbClr val="357C96"/>
                </a:solidFill>
                <a:latin typeface="Century Gothic"/>
                <a:cs typeface="Century Gothic"/>
              </a:rPr>
              <a:t>inclusion?</a:t>
            </a:r>
            <a:endParaRPr sz="1100">
              <a:latin typeface="Century Gothic"/>
              <a:cs typeface="Century Gothic"/>
            </a:endParaRPr>
          </a:p>
          <a:p>
            <a:pPr marL="12700">
              <a:lnSpc>
                <a:spcPct val="100000"/>
              </a:lnSpc>
            </a:pPr>
            <a:r>
              <a:rPr sz="1100" spc="-55" dirty="0">
                <a:solidFill>
                  <a:srgbClr val="357C96"/>
                </a:solidFill>
                <a:latin typeface="Arial Black"/>
                <a:cs typeface="Arial Black"/>
              </a:rPr>
              <a:t>Choose</a:t>
            </a:r>
            <a:r>
              <a:rPr sz="1100" spc="-50" dirty="0">
                <a:solidFill>
                  <a:srgbClr val="357C96"/>
                </a:solidFill>
                <a:latin typeface="Arial Black"/>
                <a:cs typeface="Arial Black"/>
              </a:rPr>
              <a:t> </a:t>
            </a:r>
            <a:r>
              <a:rPr sz="1100" spc="-45" dirty="0">
                <a:solidFill>
                  <a:srgbClr val="357C96"/>
                </a:solidFill>
                <a:latin typeface="Arial Black"/>
                <a:cs typeface="Arial Black"/>
              </a:rPr>
              <a:t>one</a:t>
            </a:r>
            <a:r>
              <a:rPr sz="1100" spc="-50" dirty="0">
                <a:solidFill>
                  <a:srgbClr val="357C96"/>
                </a:solidFill>
                <a:latin typeface="Arial Black"/>
                <a:cs typeface="Arial Black"/>
              </a:rPr>
              <a:t> </a:t>
            </a:r>
            <a:r>
              <a:rPr sz="1100" spc="-55" dirty="0">
                <a:solidFill>
                  <a:srgbClr val="357C96"/>
                </a:solidFill>
                <a:latin typeface="Arial Black"/>
                <a:cs typeface="Arial Black"/>
              </a:rPr>
              <a:t>action</a:t>
            </a:r>
            <a:r>
              <a:rPr sz="1100" spc="-50" dirty="0">
                <a:solidFill>
                  <a:srgbClr val="357C96"/>
                </a:solidFill>
                <a:latin typeface="Arial Black"/>
                <a:cs typeface="Arial Black"/>
              </a:rPr>
              <a:t> </a:t>
            </a:r>
            <a:r>
              <a:rPr sz="1100" spc="-10" dirty="0">
                <a:solidFill>
                  <a:srgbClr val="357C96"/>
                </a:solidFill>
                <a:latin typeface="Arial Black"/>
                <a:cs typeface="Arial Black"/>
              </a:rPr>
              <a:t>below.</a:t>
            </a:r>
            <a:endParaRPr sz="1100">
              <a:latin typeface="Arial Black"/>
              <a:cs typeface="Arial Black"/>
            </a:endParaRPr>
          </a:p>
        </p:txBody>
      </p:sp>
      <p:sp>
        <p:nvSpPr>
          <p:cNvPr id="5" name="object 5"/>
          <p:cNvSpPr txBox="1"/>
          <p:nvPr/>
        </p:nvSpPr>
        <p:spPr>
          <a:xfrm>
            <a:off x="362965" y="1932557"/>
            <a:ext cx="2337435" cy="1833835"/>
          </a:xfrm>
          <a:prstGeom prst="rect">
            <a:avLst/>
          </a:prstGeom>
          <a:ln w="12700">
            <a:solidFill>
              <a:srgbClr val="357C96"/>
            </a:solidFill>
          </a:ln>
        </p:spPr>
        <p:txBody>
          <a:bodyPr vert="horz" wrap="square" lIns="0" tIns="63500" rIns="0" bIns="0" rtlCol="0">
            <a:spAutoFit/>
          </a:bodyPr>
          <a:lstStyle/>
          <a:p>
            <a:pPr marL="138430">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38430" marR="313690">
              <a:lnSpc>
                <a:spcPct val="100000"/>
              </a:lnSpc>
            </a:pPr>
            <a:r>
              <a:rPr sz="1000" dirty="0">
                <a:solidFill>
                  <a:srgbClr val="807B75"/>
                </a:solidFill>
                <a:latin typeface="Century Gothic"/>
                <a:cs typeface="Century Gothic"/>
              </a:rPr>
              <a:t>How</a:t>
            </a:r>
            <a:r>
              <a:rPr sz="1000" spc="110"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114" dirty="0">
                <a:solidFill>
                  <a:srgbClr val="807B75"/>
                </a:solidFill>
                <a:latin typeface="Century Gothic"/>
                <a:cs typeface="Century Gothic"/>
              </a:rPr>
              <a:t> </a:t>
            </a:r>
            <a:r>
              <a:rPr sz="1000" dirty="0">
                <a:solidFill>
                  <a:srgbClr val="807B75"/>
                </a:solidFill>
                <a:latin typeface="Century Gothic"/>
                <a:cs typeface="Century Gothic"/>
              </a:rPr>
              <a:t>individuals</a:t>
            </a:r>
            <a:r>
              <a:rPr sz="1000" spc="110" dirty="0">
                <a:solidFill>
                  <a:srgbClr val="807B75"/>
                </a:solidFill>
                <a:latin typeface="Century Gothic"/>
                <a:cs typeface="Century Gothic"/>
              </a:rPr>
              <a:t> </a:t>
            </a:r>
            <a:r>
              <a:rPr sz="1000" spc="-10" dirty="0">
                <a:solidFill>
                  <a:srgbClr val="807B75"/>
                </a:solidFill>
                <a:latin typeface="Century Gothic"/>
                <a:cs typeface="Century Gothic"/>
              </a:rPr>
              <a:t>increase </a:t>
            </a:r>
            <a:r>
              <a:rPr sz="1000" dirty="0">
                <a:solidFill>
                  <a:srgbClr val="807B75"/>
                </a:solidFill>
                <a:latin typeface="Century Gothic"/>
                <a:cs typeface="Century Gothic"/>
              </a:rPr>
              <a:t>knowledge</a:t>
            </a:r>
            <a:r>
              <a:rPr sz="1000" spc="1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15" dirty="0">
                <a:solidFill>
                  <a:srgbClr val="807B75"/>
                </a:solidFill>
                <a:latin typeface="Century Gothic"/>
                <a:cs typeface="Century Gothic"/>
              </a:rPr>
              <a:t> </a:t>
            </a:r>
            <a:r>
              <a:rPr sz="1000" dirty="0">
                <a:solidFill>
                  <a:srgbClr val="807B75"/>
                </a:solidFill>
                <a:latin typeface="Century Gothic"/>
                <a:cs typeface="Century Gothic"/>
              </a:rPr>
              <a:t>build</a:t>
            </a:r>
            <a:r>
              <a:rPr sz="1000" spc="15" dirty="0">
                <a:solidFill>
                  <a:srgbClr val="807B75"/>
                </a:solidFill>
                <a:latin typeface="Century Gothic"/>
                <a:cs typeface="Century Gothic"/>
              </a:rPr>
              <a:t> </a:t>
            </a:r>
            <a:r>
              <a:rPr sz="1000" spc="75" dirty="0">
                <a:solidFill>
                  <a:srgbClr val="807B75"/>
                </a:solidFill>
                <a:latin typeface="Century Gothic"/>
                <a:cs typeface="Century Gothic"/>
              </a:rPr>
              <a:t>skills</a:t>
            </a:r>
            <a:r>
              <a:rPr sz="1000" spc="15" dirty="0">
                <a:solidFill>
                  <a:srgbClr val="807B75"/>
                </a:solidFill>
                <a:latin typeface="Century Gothic"/>
                <a:cs typeface="Century Gothic"/>
              </a:rPr>
              <a:t> </a:t>
            </a:r>
            <a:r>
              <a:rPr sz="1000" spc="-25" dirty="0">
                <a:solidFill>
                  <a:srgbClr val="807B75"/>
                </a:solidFill>
                <a:latin typeface="Century Gothic"/>
                <a:cs typeface="Century Gothic"/>
              </a:rPr>
              <a:t>for </a:t>
            </a:r>
            <a:r>
              <a:rPr sz="1000" dirty="0">
                <a:solidFill>
                  <a:srgbClr val="807B75"/>
                </a:solidFill>
                <a:latin typeface="Century Gothic"/>
                <a:cs typeface="Century Gothic"/>
              </a:rPr>
              <a:t>creating</a:t>
            </a:r>
            <a:r>
              <a:rPr sz="1000" spc="20" dirty="0">
                <a:solidFill>
                  <a:srgbClr val="807B75"/>
                </a:solidFill>
                <a:latin typeface="Century Gothic"/>
                <a:cs typeface="Century Gothic"/>
              </a:rPr>
              <a:t> </a:t>
            </a:r>
            <a:r>
              <a:rPr sz="1000" spc="-20" dirty="0">
                <a:solidFill>
                  <a:srgbClr val="807B75"/>
                </a:solidFill>
                <a:latin typeface="Century Gothic"/>
                <a:cs typeface="Century Gothic"/>
              </a:rPr>
              <a:t>an</a:t>
            </a:r>
            <a:r>
              <a:rPr sz="1000" spc="20" dirty="0">
                <a:solidFill>
                  <a:srgbClr val="807B75"/>
                </a:solidFill>
                <a:latin typeface="Century Gothic"/>
                <a:cs typeface="Century Gothic"/>
              </a:rPr>
              <a:t> </a:t>
            </a:r>
            <a:r>
              <a:rPr sz="1000" dirty="0">
                <a:solidFill>
                  <a:srgbClr val="807B75"/>
                </a:solidFill>
                <a:latin typeface="Century Gothic"/>
                <a:cs typeface="Century Gothic"/>
              </a:rPr>
              <a:t>inclusive</a:t>
            </a:r>
            <a:r>
              <a:rPr sz="1000" spc="25" dirty="0">
                <a:solidFill>
                  <a:srgbClr val="807B75"/>
                </a:solidFill>
                <a:latin typeface="Century Gothic"/>
                <a:cs typeface="Century Gothic"/>
              </a:rPr>
              <a:t> </a:t>
            </a:r>
            <a:r>
              <a:rPr sz="1000" spc="-20" dirty="0">
                <a:solidFill>
                  <a:srgbClr val="807B75"/>
                </a:solidFill>
                <a:latin typeface="Century Gothic"/>
                <a:cs typeface="Century Gothic"/>
              </a:rPr>
              <a:t>campus?</a:t>
            </a:r>
            <a:endParaRPr sz="1000" dirty="0">
              <a:latin typeface="Century Gothic"/>
              <a:cs typeface="Century Gothic"/>
            </a:endParaRPr>
          </a:p>
          <a:p>
            <a:pPr marL="13843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38430" marR="459740">
              <a:lnSpc>
                <a:spcPct val="100000"/>
              </a:lnSpc>
            </a:pPr>
            <a:r>
              <a:rPr sz="1000" dirty="0">
                <a:solidFill>
                  <a:srgbClr val="807B75"/>
                </a:solidFill>
                <a:latin typeface="Century Gothic"/>
                <a:cs typeface="Century Gothic"/>
              </a:rPr>
              <a:t>Learn</a:t>
            </a:r>
            <a:r>
              <a:rPr sz="1000" spc="-45" dirty="0">
                <a:solidFill>
                  <a:srgbClr val="807B75"/>
                </a:solidFill>
                <a:latin typeface="Century Gothic"/>
                <a:cs typeface="Century Gothic"/>
              </a:rPr>
              <a:t> </a:t>
            </a:r>
            <a:r>
              <a:rPr sz="1000" dirty="0">
                <a:solidFill>
                  <a:srgbClr val="807B75"/>
                </a:solidFill>
                <a:latin typeface="Century Gothic"/>
                <a:cs typeface="Century Gothic"/>
              </a:rPr>
              <a:t>more</a:t>
            </a:r>
            <a:r>
              <a:rPr sz="1000" spc="-45" dirty="0">
                <a:solidFill>
                  <a:srgbClr val="807B75"/>
                </a:solidFill>
                <a:latin typeface="Century Gothic"/>
                <a:cs typeface="Century Gothic"/>
              </a:rPr>
              <a:t> </a:t>
            </a:r>
            <a:r>
              <a:rPr sz="1000" spc="-25" dirty="0">
                <a:solidFill>
                  <a:srgbClr val="807B75"/>
                </a:solidFill>
                <a:latin typeface="Century Gothic"/>
                <a:cs typeface="Century Gothic"/>
              </a:rPr>
              <a:t>about</a:t>
            </a:r>
            <a:r>
              <a:rPr sz="1000" spc="-40" dirty="0">
                <a:solidFill>
                  <a:srgbClr val="807B75"/>
                </a:solidFill>
                <a:latin typeface="Century Gothic"/>
                <a:cs typeface="Century Gothic"/>
              </a:rPr>
              <a:t> </a:t>
            </a:r>
            <a:r>
              <a:rPr sz="1000" spc="-10" dirty="0">
                <a:solidFill>
                  <a:srgbClr val="807B75"/>
                </a:solidFill>
                <a:latin typeface="Century Gothic"/>
                <a:cs typeface="Century Gothic"/>
              </a:rPr>
              <a:t>topics </a:t>
            </a:r>
            <a:r>
              <a:rPr sz="1000" spc="-25" dirty="0">
                <a:solidFill>
                  <a:srgbClr val="807B75"/>
                </a:solidFill>
                <a:latin typeface="Century Gothic"/>
                <a:cs typeface="Century Gothic"/>
              </a:rPr>
              <a:t>related</a:t>
            </a:r>
            <a:r>
              <a:rPr sz="1000" spc="-5" dirty="0">
                <a:solidFill>
                  <a:srgbClr val="807B75"/>
                </a:solidFill>
                <a:latin typeface="Century Gothic"/>
                <a:cs typeface="Century Gothic"/>
              </a:rPr>
              <a:t> </a:t>
            </a:r>
            <a:r>
              <a:rPr sz="1000" dirty="0">
                <a:solidFill>
                  <a:srgbClr val="807B75"/>
                </a:solidFill>
                <a:latin typeface="Century Gothic"/>
                <a:cs typeface="Century Gothic"/>
              </a:rPr>
              <a:t>to</a:t>
            </a:r>
            <a:r>
              <a:rPr sz="1000" spc="-5" dirty="0">
                <a:solidFill>
                  <a:srgbClr val="807B75"/>
                </a:solidFill>
                <a:latin typeface="Century Gothic"/>
                <a:cs typeface="Century Gothic"/>
              </a:rPr>
              <a:t> </a:t>
            </a:r>
            <a:r>
              <a:rPr sz="1000" dirty="0">
                <a:solidFill>
                  <a:srgbClr val="807B75"/>
                </a:solidFill>
                <a:latin typeface="Century Gothic"/>
                <a:cs typeface="Century Gothic"/>
              </a:rPr>
              <a:t>inclusion </a:t>
            </a:r>
            <a:r>
              <a:rPr sz="1000" spc="-25" dirty="0">
                <a:solidFill>
                  <a:srgbClr val="807B75"/>
                </a:solidFill>
                <a:latin typeface="Century Gothic"/>
                <a:cs typeface="Century Gothic"/>
              </a:rPr>
              <a:t>and participate</a:t>
            </a:r>
            <a:r>
              <a:rPr sz="1000" spc="40" dirty="0">
                <a:solidFill>
                  <a:srgbClr val="807B75"/>
                </a:solidFill>
                <a:latin typeface="Century Gothic"/>
                <a:cs typeface="Century Gothic"/>
              </a:rPr>
              <a:t> </a:t>
            </a:r>
            <a:r>
              <a:rPr sz="1000" dirty="0">
                <a:solidFill>
                  <a:srgbClr val="807B75"/>
                </a:solidFill>
                <a:latin typeface="Century Gothic"/>
                <a:cs typeface="Century Gothic"/>
              </a:rPr>
              <a:t>in</a:t>
            </a:r>
            <a:r>
              <a:rPr sz="1000" spc="40" dirty="0">
                <a:solidFill>
                  <a:srgbClr val="807B75"/>
                </a:solidFill>
                <a:latin typeface="Century Gothic"/>
                <a:cs typeface="Century Gothic"/>
              </a:rPr>
              <a:t> </a:t>
            </a:r>
            <a:r>
              <a:rPr sz="1000" dirty="0">
                <a:solidFill>
                  <a:srgbClr val="807B75"/>
                </a:solidFill>
                <a:latin typeface="Century Gothic"/>
                <a:cs typeface="Century Gothic"/>
              </a:rPr>
              <a:t>skill-</a:t>
            </a:r>
            <a:r>
              <a:rPr sz="1000" spc="-10" dirty="0">
                <a:solidFill>
                  <a:srgbClr val="807B75"/>
                </a:solidFill>
                <a:latin typeface="Century Gothic"/>
                <a:cs typeface="Century Gothic"/>
              </a:rPr>
              <a:t>building </a:t>
            </a:r>
            <a:r>
              <a:rPr sz="1000" dirty="0">
                <a:solidFill>
                  <a:srgbClr val="807B75"/>
                </a:solidFill>
                <a:latin typeface="Century Gothic"/>
                <a:cs typeface="Century Gothic"/>
              </a:rPr>
              <a:t>trainings </a:t>
            </a:r>
            <a:r>
              <a:rPr sz="1000" spc="-10" dirty="0">
                <a:solidFill>
                  <a:srgbClr val="807B75"/>
                </a:solidFill>
                <a:latin typeface="Century Gothic"/>
                <a:cs typeface="Century Gothic"/>
              </a:rPr>
              <a:t>offered</a:t>
            </a:r>
            <a:r>
              <a:rPr sz="1000" dirty="0">
                <a:solidFill>
                  <a:srgbClr val="807B75"/>
                </a:solidFill>
                <a:latin typeface="Century Gothic"/>
                <a:cs typeface="Century Gothic"/>
              </a:rPr>
              <a:t> on </a:t>
            </a:r>
            <a:r>
              <a:rPr sz="1000" spc="-40" dirty="0">
                <a:solidFill>
                  <a:srgbClr val="807B75"/>
                </a:solidFill>
                <a:latin typeface="Century Gothic"/>
                <a:cs typeface="Century Gothic"/>
              </a:rPr>
              <a:t>campus.</a:t>
            </a:r>
            <a:endParaRPr sz="1000" dirty="0">
              <a:latin typeface="Century Gothic"/>
              <a:cs typeface="Century Gothic"/>
            </a:endParaRPr>
          </a:p>
          <a:p>
            <a:pPr marL="138430" marR="208279">
              <a:lnSpc>
                <a:spcPct val="100000"/>
              </a:lnSpc>
              <a:spcBef>
                <a:spcPts val="900"/>
              </a:spcBef>
            </a:pPr>
            <a:endParaRPr sz="1000" dirty="0">
              <a:latin typeface="Verdana"/>
              <a:cs typeface="Verdana"/>
            </a:endParaRPr>
          </a:p>
        </p:txBody>
      </p:sp>
      <p:sp>
        <p:nvSpPr>
          <p:cNvPr id="6" name="object 6"/>
          <p:cNvSpPr txBox="1"/>
          <p:nvPr/>
        </p:nvSpPr>
        <p:spPr>
          <a:xfrm>
            <a:off x="5163820" y="1932557"/>
            <a:ext cx="2072005" cy="2026196"/>
          </a:xfrm>
          <a:prstGeom prst="rect">
            <a:avLst/>
          </a:prstGeom>
          <a:ln w="12700">
            <a:solidFill>
              <a:srgbClr val="357C96"/>
            </a:solidFill>
          </a:ln>
        </p:spPr>
        <p:txBody>
          <a:bodyPr vert="horz" wrap="square" lIns="0" tIns="63500" rIns="0" bIns="0" rtlCol="0">
            <a:spAutoFit/>
          </a:bodyPr>
          <a:lstStyle/>
          <a:p>
            <a:pPr marL="172720">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72720" marR="409575" algn="just">
              <a:lnSpc>
                <a:spcPct val="100000"/>
              </a:lnSpc>
            </a:pPr>
            <a:r>
              <a:rPr sz="1000" dirty="0">
                <a:solidFill>
                  <a:srgbClr val="807B75"/>
                </a:solidFill>
                <a:latin typeface="Century Gothic"/>
                <a:cs typeface="Century Gothic"/>
              </a:rPr>
              <a:t>How</a:t>
            </a:r>
            <a:r>
              <a:rPr sz="1000" spc="25" dirty="0">
                <a:solidFill>
                  <a:srgbClr val="807B75"/>
                </a:solidFill>
                <a:latin typeface="Century Gothic"/>
                <a:cs typeface="Century Gothic"/>
              </a:rPr>
              <a:t> </a:t>
            </a:r>
            <a:r>
              <a:rPr sz="1000" dirty="0">
                <a:solidFill>
                  <a:srgbClr val="807B75"/>
                </a:solidFill>
                <a:latin typeface="Century Gothic"/>
                <a:cs typeface="Century Gothic"/>
              </a:rPr>
              <a:t>do</a:t>
            </a:r>
            <a:r>
              <a:rPr sz="1000" spc="30" dirty="0">
                <a:solidFill>
                  <a:srgbClr val="807B75"/>
                </a:solidFill>
                <a:latin typeface="Century Gothic"/>
                <a:cs typeface="Century Gothic"/>
              </a:rPr>
              <a:t> </a:t>
            </a:r>
            <a:r>
              <a:rPr sz="1000" dirty="0">
                <a:solidFill>
                  <a:srgbClr val="807B75"/>
                </a:solidFill>
                <a:latin typeface="Century Gothic"/>
                <a:cs typeface="Century Gothic"/>
              </a:rPr>
              <a:t>we</a:t>
            </a:r>
            <a:r>
              <a:rPr sz="1000" spc="25" dirty="0">
                <a:solidFill>
                  <a:srgbClr val="807B75"/>
                </a:solidFill>
                <a:latin typeface="Century Gothic"/>
                <a:cs typeface="Century Gothic"/>
              </a:rPr>
              <a:t> </a:t>
            </a:r>
            <a:r>
              <a:rPr sz="1000" dirty="0">
                <a:solidFill>
                  <a:srgbClr val="807B75"/>
                </a:solidFill>
                <a:latin typeface="Century Gothic"/>
                <a:cs typeface="Century Gothic"/>
              </a:rPr>
              <a:t>ensure</a:t>
            </a:r>
            <a:r>
              <a:rPr sz="1000" spc="30" dirty="0">
                <a:solidFill>
                  <a:srgbClr val="807B75"/>
                </a:solidFill>
                <a:latin typeface="Century Gothic"/>
                <a:cs typeface="Century Gothic"/>
              </a:rPr>
              <a:t> </a:t>
            </a:r>
            <a:r>
              <a:rPr sz="1000" spc="-20" dirty="0">
                <a:solidFill>
                  <a:srgbClr val="807B75"/>
                </a:solidFill>
                <a:latin typeface="Century Gothic"/>
                <a:cs typeface="Century Gothic"/>
              </a:rPr>
              <a:t>that </a:t>
            </a:r>
            <a:r>
              <a:rPr sz="1000" dirty="0">
                <a:solidFill>
                  <a:srgbClr val="807B75"/>
                </a:solidFill>
                <a:latin typeface="Century Gothic"/>
                <a:cs typeface="Century Gothic"/>
              </a:rPr>
              <a:t>all </a:t>
            </a:r>
            <a:r>
              <a:rPr sz="1000" spc="-10" dirty="0">
                <a:solidFill>
                  <a:srgbClr val="807B75"/>
                </a:solidFill>
                <a:latin typeface="Century Gothic"/>
                <a:cs typeface="Century Gothic"/>
              </a:rPr>
              <a:t>people</a:t>
            </a:r>
            <a:r>
              <a:rPr sz="1000" dirty="0">
                <a:solidFill>
                  <a:srgbClr val="807B75"/>
                </a:solidFill>
                <a:latin typeface="Century Gothic"/>
                <a:cs typeface="Century Gothic"/>
              </a:rPr>
              <a:t> feel </a:t>
            </a:r>
            <a:r>
              <a:rPr sz="1000" spc="-25" dirty="0">
                <a:solidFill>
                  <a:srgbClr val="807B75"/>
                </a:solidFill>
                <a:latin typeface="Century Gothic"/>
                <a:cs typeface="Century Gothic"/>
              </a:rPr>
              <a:t>welcome </a:t>
            </a:r>
            <a:r>
              <a:rPr sz="1000" dirty="0">
                <a:solidFill>
                  <a:srgbClr val="807B75"/>
                </a:solidFill>
                <a:latin typeface="Century Gothic"/>
                <a:cs typeface="Century Gothic"/>
              </a:rPr>
              <a:t>in</a:t>
            </a:r>
            <a:r>
              <a:rPr sz="1000" spc="95" dirty="0">
                <a:solidFill>
                  <a:srgbClr val="807B75"/>
                </a:solidFill>
                <a:latin typeface="Century Gothic"/>
                <a:cs typeface="Century Gothic"/>
              </a:rPr>
              <a:t> </a:t>
            </a:r>
            <a:r>
              <a:rPr sz="1000" dirty="0">
                <a:solidFill>
                  <a:srgbClr val="807B75"/>
                </a:solidFill>
                <a:latin typeface="Century Gothic"/>
                <a:cs typeface="Century Gothic"/>
              </a:rPr>
              <a:t>our</a:t>
            </a:r>
            <a:r>
              <a:rPr sz="1000" spc="100" dirty="0">
                <a:solidFill>
                  <a:srgbClr val="807B75"/>
                </a:solidFill>
                <a:latin typeface="Century Gothic"/>
                <a:cs typeface="Century Gothic"/>
              </a:rPr>
              <a:t> </a:t>
            </a:r>
            <a:r>
              <a:rPr lang="en-US" sz="1000" spc="-10" dirty="0">
                <a:solidFill>
                  <a:srgbClr val="807B75"/>
                </a:solidFill>
                <a:latin typeface="Century Gothic"/>
                <a:cs typeface="Century Gothic"/>
              </a:rPr>
              <a:t>school</a:t>
            </a:r>
            <a:r>
              <a:rPr sz="1000" spc="-10" dirty="0">
                <a:solidFill>
                  <a:srgbClr val="807B75"/>
                </a:solidFill>
                <a:latin typeface="Century Gothic"/>
                <a:cs typeface="Century Gothic"/>
              </a:rPr>
              <a:t>?</a:t>
            </a:r>
            <a:endParaRPr sz="1000" dirty="0">
              <a:latin typeface="Century Gothic"/>
              <a:cs typeface="Century Gothic"/>
            </a:endParaRPr>
          </a:p>
          <a:p>
            <a:pPr marL="17272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72720">
              <a:lnSpc>
                <a:spcPct val="100000"/>
              </a:lnSpc>
            </a:pPr>
            <a:r>
              <a:rPr sz="1000" dirty="0">
                <a:solidFill>
                  <a:srgbClr val="807B75"/>
                </a:solidFill>
                <a:latin typeface="Century Gothic"/>
                <a:cs typeface="Century Gothic"/>
              </a:rPr>
              <a:t>Become</a:t>
            </a:r>
            <a:r>
              <a:rPr sz="1000" spc="-45" dirty="0">
                <a:solidFill>
                  <a:srgbClr val="807B75"/>
                </a:solidFill>
                <a:latin typeface="Century Gothic"/>
                <a:cs typeface="Century Gothic"/>
              </a:rPr>
              <a:t> </a:t>
            </a:r>
            <a:r>
              <a:rPr sz="1000" spc="-30" dirty="0">
                <a:solidFill>
                  <a:srgbClr val="807B75"/>
                </a:solidFill>
                <a:latin typeface="Century Gothic"/>
                <a:cs typeface="Century Gothic"/>
              </a:rPr>
              <a:t>aware</a:t>
            </a:r>
            <a:r>
              <a:rPr sz="1000" spc="-40" dirty="0">
                <a:solidFill>
                  <a:srgbClr val="807B75"/>
                </a:solidFill>
                <a:latin typeface="Century Gothic"/>
                <a:cs typeface="Century Gothic"/>
              </a:rPr>
              <a:t> </a:t>
            </a:r>
            <a:r>
              <a:rPr sz="1000" dirty="0">
                <a:solidFill>
                  <a:srgbClr val="807B75"/>
                </a:solidFill>
                <a:latin typeface="Century Gothic"/>
                <a:cs typeface="Century Gothic"/>
              </a:rPr>
              <a:t>of,</a:t>
            </a:r>
            <a:r>
              <a:rPr sz="1000" spc="-40" dirty="0">
                <a:solidFill>
                  <a:srgbClr val="807B75"/>
                </a:solidFill>
                <a:latin typeface="Century Gothic"/>
                <a:cs typeface="Century Gothic"/>
              </a:rPr>
              <a:t> </a:t>
            </a:r>
            <a:r>
              <a:rPr sz="1000" spc="-25" dirty="0">
                <a:solidFill>
                  <a:srgbClr val="807B75"/>
                </a:solidFill>
                <a:latin typeface="Century Gothic"/>
                <a:cs typeface="Century Gothic"/>
              </a:rPr>
              <a:t>and</a:t>
            </a:r>
            <a:endParaRPr sz="1000" dirty="0">
              <a:latin typeface="Century Gothic"/>
              <a:cs typeface="Century Gothic"/>
            </a:endParaRPr>
          </a:p>
          <a:p>
            <a:pPr marL="172720" marR="241935">
              <a:lnSpc>
                <a:spcPct val="100000"/>
              </a:lnSpc>
            </a:pPr>
            <a:r>
              <a:rPr sz="1000" dirty="0">
                <a:solidFill>
                  <a:srgbClr val="807B75"/>
                </a:solidFill>
                <a:latin typeface="Century Gothic"/>
                <a:cs typeface="Century Gothic"/>
              </a:rPr>
              <a:t>put</a:t>
            </a:r>
            <a:r>
              <a:rPr sz="1000" spc="55" dirty="0">
                <a:solidFill>
                  <a:srgbClr val="807B75"/>
                </a:solidFill>
                <a:latin typeface="Century Gothic"/>
                <a:cs typeface="Century Gothic"/>
              </a:rPr>
              <a:t> </a:t>
            </a:r>
            <a:r>
              <a:rPr sz="1000" dirty="0">
                <a:solidFill>
                  <a:srgbClr val="807B75"/>
                </a:solidFill>
                <a:latin typeface="Century Gothic"/>
                <a:cs typeface="Century Gothic"/>
              </a:rPr>
              <a:t>into</a:t>
            </a:r>
            <a:r>
              <a:rPr sz="1000" spc="55" dirty="0">
                <a:solidFill>
                  <a:srgbClr val="807B75"/>
                </a:solidFill>
                <a:latin typeface="Century Gothic"/>
                <a:cs typeface="Century Gothic"/>
              </a:rPr>
              <a:t> </a:t>
            </a:r>
            <a:r>
              <a:rPr sz="1000" spc="-20" dirty="0">
                <a:solidFill>
                  <a:srgbClr val="807B75"/>
                </a:solidFill>
                <a:latin typeface="Century Gothic"/>
                <a:cs typeface="Century Gothic"/>
              </a:rPr>
              <a:t>practice,</a:t>
            </a:r>
            <a:r>
              <a:rPr sz="1000" spc="55" dirty="0">
                <a:solidFill>
                  <a:srgbClr val="807B75"/>
                </a:solidFill>
                <a:latin typeface="Century Gothic"/>
                <a:cs typeface="Century Gothic"/>
              </a:rPr>
              <a:t> </a:t>
            </a:r>
            <a:r>
              <a:rPr sz="1000" spc="-10" dirty="0">
                <a:solidFill>
                  <a:srgbClr val="807B75"/>
                </a:solidFill>
                <a:latin typeface="Century Gothic"/>
                <a:cs typeface="Century Gothic"/>
              </a:rPr>
              <a:t>inclusive </a:t>
            </a:r>
            <a:r>
              <a:rPr sz="1000" dirty="0">
                <a:solidFill>
                  <a:srgbClr val="807B75"/>
                </a:solidFill>
                <a:latin typeface="Century Gothic"/>
                <a:cs typeface="Century Gothic"/>
              </a:rPr>
              <a:t>activities,</a:t>
            </a:r>
            <a:r>
              <a:rPr sz="1000" spc="195" dirty="0">
                <a:solidFill>
                  <a:srgbClr val="807B75"/>
                </a:solidFill>
                <a:latin typeface="Century Gothic"/>
                <a:cs typeface="Century Gothic"/>
              </a:rPr>
              <a:t> </a:t>
            </a:r>
            <a:r>
              <a:rPr sz="1000" spc="-10" dirty="0">
                <a:solidFill>
                  <a:srgbClr val="807B75"/>
                </a:solidFill>
                <a:latin typeface="Century Gothic"/>
                <a:cs typeface="Century Gothic"/>
              </a:rPr>
              <a:t>resources,</a:t>
            </a:r>
            <a:endParaRPr sz="1000" dirty="0">
              <a:latin typeface="Century Gothic"/>
              <a:cs typeface="Century Gothic"/>
            </a:endParaRPr>
          </a:p>
          <a:p>
            <a:pPr marL="172720">
              <a:lnSpc>
                <a:spcPct val="100000"/>
              </a:lnSpc>
            </a:pPr>
            <a:r>
              <a:rPr sz="1000" spc="-25" dirty="0">
                <a:solidFill>
                  <a:srgbClr val="807B75"/>
                </a:solidFill>
                <a:latin typeface="Century Gothic"/>
                <a:cs typeface="Century Gothic"/>
              </a:rPr>
              <a:t>and</a:t>
            </a:r>
            <a:r>
              <a:rPr sz="1000" spc="-45" dirty="0">
                <a:solidFill>
                  <a:srgbClr val="807B75"/>
                </a:solidFill>
                <a:latin typeface="Century Gothic"/>
                <a:cs typeface="Century Gothic"/>
              </a:rPr>
              <a:t> </a:t>
            </a:r>
            <a:r>
              <a:rPr sz="1000" spc="-10" dirty="0">
                <a:solidFill>
                  <a:srgbClr val="807B75"/>
                </a:solidFill>
                <a:latin typeface="Century Gothic"/>
                <a:cs typeface="Century Gothic"/>
              </a:rPr>
              <a:t>policies.</a:t>
            </a:r>
            <a:endParaRPr lang="en-US" sz="1000" spc="-10" dirty="0">
              <a:solidFill>
                <a:srgbClr val="807B75"/>
              </a:solidFill>
              <a:latin typeface="Century Gothic"/>
              <a:cs typeface="Century Gothic"/>
            </a:endParaRPr>
          </a:p>
          <a:p>
            <a:pPr marL="172720">
              <a:lnSpc>
                <a:spcPct val="100000"/>
              </a:lnSpc>
            </a:pPr>
            <a:endParaRPr lang="en-US" sz="1000" spc="-10" dirty="0">
              <a:solidFill>
                <a:srgbClr val="807B75"/>
              </a:solidFill>
              <a:latin typeface="Century Gothic"/>
              <a:cs typeface="Century Gothic"/>
            </a:endParaRPr>
          </a:p>
          <a:p>
            <a:pPr marL="172720">
              <a:lnSpc>
                <a:spcPct val="100000"/>
              </a:lnSpc>
            </a:pPr>
            <a:r>
              <a:rPr lang="en-US" sz="1000" spc="-10" dirty="0">
                <a:solidFill>
                  <a:srgbClr val="807B75"/>
                </a:solidFill>
                <a:latin typeface="Century Gothic"/>
                <a:cs typeface="Century Gothic"/>
              </a:rPr>
              <a:t>Build our Survey</a:t>
            </a:r>
          </a:p>
          <a:p>
            <a:pPr marL="172720">
              <a:lnSpc>
                <a:spcPct val="100000"/>
              </a:lnSpc>
            </a:pPr>
            <a:endParaRPr sz="1000" dirty="0">
              <a:latin typeface="Century Gothic"/>
              <a:cs typeface="Century Gothic"/>
            </a:endParaRPr>
          </a:p>
        </p:txBody>
      </p:sp>
      <p:sp>
        <p:nvSpPr>
          <p:cNvPr id="7" name="object 7"/>
          <p:cNvSpPr txBox="1"/>
          <p:nvPr/>
        </p:nvSpPr>
        <p:spPr>
          <a:xfrm>
            <a:off x="5163820" y="1426083"/>
            <a:ext cx="2072005" cy="506730"/>
          </a:xfrm>
          <a:prstGeom prst="rect">
            <a:avLst/>
          </a:prstGeom>
          <a:ln w="12700">
            <a:solidFill>
              <a:srgbClr val="357C96"/>
            </a:solidFill>
          </a:ln>
        </p:spPr>
        <p:txBody>
          <a:bodyPr vert="horz" wrap="square" lIns="0" tIns="93345" rIns="0" bIns="0" rtlCol="0">
            <a:spAutoFit/>
          </a:bodyPr>
          <a:lstStyle/>
          <a:p>
            <a:pPr marL="523875" marR="97790" indent="-134620">
              <a:lnSpc>
                <a:spcPct val="100000"/>
              </a:lnSpc>
              <a:spcBef>
                <a:spcPts val="735"/>
              </a:spcBef>
            </a:pPr>
            <a:r>
              <a:rPr sz="1000" b="1" spc="-55" dirty="0">
                <a:solidFill>
                  <a:srgbClr val="357C96"/>
                </a:solidFill>
                <a:latin typeface="Tahoma"/>
                <a:cs typeface="Tahoma"/>
              </a:rPr>
              <a:t>3.</a:t>
            </a:r>
            <a:r>
              <a:rPr sz="1000" b="1" spc="-85" dirty="0">
                <a:solidFill>
                  <a:srgbClr val="357C96"/>
                </a:solidFill>
                <a:latin typeface="Tahoma"/>
                <a:cs typeface="Tahoma"/>
              </a:rPr>
              <a:t> </a:t>
            </a:r>
            <a:r>
              <a:rPr sz="1000" b="1" spc="-10" dirty="0">
                <a:solidFill>
                  <a:srgbClr val="357C96"/>
                </a:solidFill>
                <a:latin typeface="Tahoma"/>
                <a:cs typeface="Tahoma"/>
              </a:rPr>
              <a:t>CREATE</a:t>
            </a:r>
            <a:r>
              <a:rPr sz="1000" b="1" spc="-85" dirty="0">
                <a:solidFill>
                  <a:srgbClr val="357C96"/>
                </a:solidFill>
                <a:latin typeface="Tahoma"/>
                <a:cs typeface="Tahoma"/>
              </a:rPr>
              <a:t> </a:t>
            </a:r>
            <a:r>
              <a:rPr sz="1000" b="1" spc="100" dirty="0">
                <a:solidFill>
                  <a:srgbClr val="357C96"/>
                </a:solidFill>
                <a:latin typeface="Tahoma"/>
                <a:cs typeface="Tahoma"/>
              </a:rPr>
              <a:t>A</a:t>
            </a:r>
            <a:r>
              <a:rPr sz="1000" b="1" spc="-80" dirty="0">
                <a:solidFill>
                  <a:srgbClr val="357C96"/>
                </a:solidFill>
                <a:latin typeface="Tahoma"/>
                <a:cs typeface="Tahoma"/>
              </a:rPr>
              <a:t> </a:t>
            </a:r>
            <a:r>
              <a:rPr sz="1000" b="1" spc="-40" dirty="0">
                <a:solidFill>
                  <a:srgbClr val="357C96"/>
                </a:solidFill>
                <a:latin typeface="Tahoma"/>
                <a:cs typeface="Tahoma"/>
              </a:rPr>
              <a:t>WELCOMING </a:t>
            </a:r>
            <a:r>
              <a:rPr sz="1000" b="1" dirty="0">
                <a:solidFill>
                  <a:srgbClr val="357C96"/>
                </a:solidFill>
                <a:latin typeface="Tahoma"/>
                <a:cs typeface="Tahoma"/>
              </a:rPr>
              <a:t>LOCAL</a:t>
            </a:r>
            <a:r>
              <a:rPr sz="1000" b="1" spc="5" dirty="0">
                <a:solidFill>
                  <a:srgbClr val="357C96"/>
                </a:solidFill>
                <a:latin typeface="Tahoma"/>
                <a:cs typeface="Tahoma"/>
              </a:rPr>
              <a:t> </a:t>
            </a:r>
            <a:r>
              <a:rPr sz="1000" b="1" spc="-10" dirty="0">
                <a:solidFill>
                  <a:srgbClr val="357C96"/>
                </a:solidFill>
                <a:latin typeface="Tahoma"/>
                <a:cs typeface="Tahoma"/>
              </a:rPr>
              <a:t>CLIMATE</a:t>
            </a:r>
            <a:endParaRPr sz="1000">
              <a:latin typeface="Tahoma"/>
              <a:cs typeface="Tahoma"/>
            </a:endParaRPr>
          </a:p>
        </p:txBody>
      </p:sp>
      <p:sp>
        <p:nvSpPr>
          <p:cNvPr id="8" name="object 8"/>
          <p:cNvSpPr txBox="1"/>
          <p:nvPr/>
        </p:nvSpPr>
        <p:spPr>
          <a:xfrm>
            <a:off x="2852292" y="1932557"/>
            <a:ext cx="2188845" cy="1410643"/>
          </a:xfrm>
          <a:prstGeom prst="rect">
            <a:avLst/>
          </a:prstGeom>
          <a:ln w="12700">
            <a:solidFill>
              <a:srgbClr val="357C96"/>
            </a:solidFill>
          </a:ln>
        </p:spPr>
        <p:txBody>
          <a:bodyPr vert="horz" wrap="square" lIns="0" tIns="63500" rIns="0" bIns="0" rtlCol="0">
            <a:spAutoFit/>
          </a:bodyPr>
          <a:lstStyle/>
          <a:p>
            <a:pPr marL="146685">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46685" marR="208915">
              <a:lnSpc>
                <a:spcPct val="100000"/>
              </a:lnSpc>
            </a:pPr>
            <a:r>
              <a:rPr sz="1000" dirty="0">
                <a:solidFill>
                  <a:srgbClr val="807B75"/>
                </a:solidFill>
                <a:latin typeface="Century Gothic"/>
                <a:cs typeface="Century Gothic"/>
              </a:rPr>
              <a:t>How</a:t>
            </a:r>
            <a:r>
              <a:rPr sz="1000" spc="5"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10" dirty="0">
                <a:solidFill>
                  <a:srgbClr val="807B75"/>
                </a:solidFill>
                <a:latin typeface="Century Gothic"/>
                <a:cs typeface="Century Gothic"/>
              </a:rPr>
              <a:t> </a:t>
            </a:r>
            <a:r>
              <a:rPr sz="1000" dirty="0">
                <a:solidFill>
                  <a:srgbClr val="807B75"/>
                </a:solidFill>
                <a:latin typeface="Century Gothic"/>
                <a:cs typeface="Century Gothic"/>
              </a:rPr>
              <a:t>we</a:t>
            </a:r>
            <a:r>
              <a:rPr sz="1000" spc="5" dirty="0">
                <a:solidFill>
                  <a:srgbClr val="807B75"/>
                </a:solidFill>
                <a:latin typeface="Century Gothic"/>
                <a:cs typeface="Century Gothic"/>
              </a:rPr>
              <a:t> </a:t>
            </a:r>
            <a:r>
              <a:rPr sz="1000" spc="-10" dirty="0">
                <a:solidFill>
                  <a:srgbClr val="807B75"/>
                </a:solidFill>
                <a:latin typeface="Century Gothic"/>
                <a:cs typeface="Century Gothic"/>
              </a:rPr>
              <a:t>connect </a:t>
            </a:r>
            <a:r>
              <a:rPr sz="1000" dirty="0">
                <a:solidFill>
                  <a:srgbClr val="807B75"/>
                </a:solidFill>
                <a:latin typeface="Century Gothic"/>
                <a:cs typeface="Century Gothic"/>
              </a:rPr>
              <a:t>individuals</a:t>
            </a:r>
            <a:r>
              <a:rPr sz="1000" spc="220" dirty="0">
                <a:solidFill>
                  <a:srgbClr val="807B75"/>
                </a:solidFill>
                <a:latin typeface="Century Gothic"/>
                <a:cs typeface="Century Gothic"/>
              </a:rPr>
              <a:t> </a:t>
            </a:r>
            <a:r>
              <a:rPr sz="1000" dirty="0">
                <a:solidFill>
                  <a:srgbClr val="807B75"/>
                </a:solidFill>
                <a:latin typeface="Century Gothic"/>
                <a:cs typeface="Century Gothic"/>
              </a:rPr>
              <a:t>with</a:t>
            </a:r>
            <a:r>
              <a:rPr sz="1000" spc="225" dirty="0">
                <a:solidFill>
                  <a:srgbClr val="807B75"/>
                </a:solidFill>
                <a:latin typeface="Century Gothic"/>
                <a:cs typeface="Century Gothic"/>
              </a:rPr>
              <a:t> </a:t>
            </a:r>
            <a:r>
              <a:rPr lang="en-US" sz="1000" spc="-10" dirty="0">
                <a:solidFill>
                  <a:srgbClr val="807B75"/>
                </a:solidFill>
                <a:latin typeface="Century Gothic"/>
                <a:cs typeface="Century Gothic"/>
              </a:rPr>
              <a:t>community </a:t>
            </a:r>
            <a:r>
              <a:rPr sz="1000" dirty="0">
                <a:solidFill>
                  <a:srgbClr val="807B75"/>
                </a:solidFill>
                <a:latin typeface="Century Gothic"/>
                <a:cs typeface="Century Gothic"/>
              </a:rPr>
              <a:t>of</a:t>
            </a:r>
            <a:r>
              <a:rPr sz="1000" spc="35" dirty="0">
                <a:solidFill>
                  <a:srgbClr val="807B75"/>
                </a:solidFill>
                <a:latin typeface="Century Gothic"/>
                <a:cs typeface="Century Gothic"/>
              </a:rPr>
              <a:t> </a:t>
            </a:r>
            <a:r>
              <a:rPr sz="1000" dirty="0">
                <a:solidFill>
                  <a:srgbClr val="807B75"/>
                </a:solidFill>
                <a:latin typeface="Century Gothic"/>
                <a:cs typeface="Century Gothic"/>
              </a:rPr>
              <a:t>shared</a:t>
            </a:r>
            <a:r>
              <a:rPr sz="1000" spc="35" dirty="0">
                <a:solidFill>
                  <a:srgbClr val="807B75"/>
                </a:solidFill>
                <a:latin typeface="Century Gothic"/>
                <a:cs typeface="Century Gothic"/>
              </a:rPr>
              <a:t> </a:t>
            </a:r>
            <a:r>
              <a:rPr sz="1000" spc="-10" dirty="0">
                <a:solidFill>
                  <a:srgbClr val="807B75"/>
                </a:solidFill>
                <a:latin typeface="Century Gothic"/>
                <a:cs typeface="Century Gothic"/>
              </a:rPr>
              <a:t>experience?</a:t>
            </a:r>
            <a:endParaRPr sz="1000" dirty="0">
              <a:latin typeface="Century Gothic"/>
              <a:cs typeface="Century Gothic"/>
            </a:endParaRPr>
          </a:p>
          <a:p>
            <a:pPr marL="14668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46685" marR="126364">
              <a:lnSpc>
                <a:spcPct val="100000"/>
              </a:lnSpc>
            </a:pPr>
            <a:r>
              <a:rPr sz="1000" dirty="0">
                <a:solidFill>
                  <a:srgbClr val="807B75"/>
                </a:solidFill>
                <a:latin typeface="Century Gothic"/>
                <a:cs typeface="Century Gothic"/>
              </a:rPr>
              <a:t>Share</a:t>
            </a:r>
            <a:r>
              <a:rPr sz="1000" spc="150" dirty="0">
                <a:solidFill>
                  <a:srgbClr val="807B75"/>
                </a:solidFill>
                <a:latin typeface="Century Gothic"/>
                <a:cs typeface="Century Gothic"/>
              </a:rPr>
              <a:t> </a:t>
            </a:r>
            <a:r>
              <a:rPr sz="1000" dirty="0">
                <a:solidFill>
                  <a:srgbClr val="807B75"/>
                </a:solidFill>
                <a:latin typeface="Century Gothic"/>
                <a:cs typeface="Century Gothic"/>
              </a:rPr>
              <a:t>information</a:t>
            </a:r>
            <a:r>
              <a:rPr sz="1000" spc="155" dirty="0">
                <a:solidFill>
                  <a:srgbClr val="807B75"/>
                </a:solidFill>
                <a:latin typeface="Century Gothic"/>
                <a:cs typeface="Century Gothic"/>
              </a:rPr>
              <a:t> </a:t>
            </a:r>
            <a:r>
              <a:rPr sz="1000" spc="-10" dirty="0">
                <a:solidFill>
                  <a:srgbClr val="807B75"/>
                </a:solidFill>
                <a:latin typeface="Century Gothic"/>
                <a:cs typeface="Century Gothic"/>
              </a:rPr>
              <a:t>about </a:t>
            </a:r>
            <a:r>
              <a:rPr sz="1000" dirty="0">
                <a:solidFill>
                  <a:srgbClr val="807B75"/>
                </a:solidFill>
                <a:latin typeface="Century Gothic"/>
                <a:cs typeface="Century Gothic"/>
              </a:rPr>
              <a:t>existing</a:t>
            </a:r>
            <a:r>
              <a:rPr sz="1000" spc="245" dirty="0">
                <a:solidFill>
                  <a:srgbClr val="807B75"/>
                </a:solidFill>
                <a:latin typeface="Century Gothic"/>
                <a:cs typeface="Century Gothic"/>
              </a:rPr>
              <a:t> </a:t>
            </a:r>
            <a:r>
              <a:rPr sz="1000" dirty="0">
                <a:solidFill>
                  <a:srgbClr val="807B75"/>
                </a:solidFill>
                <a:latin typeface="Century Gothic"/>
                <a:cs typeface="Century Gothic"/>
              </a:rPr>
              <a:t>networks</a:t>
            </a:r>
            <a:r>
              <a:rPr sz="1000" spc="245" dirty="0">
                <a:solidFill>
                  <a:srgbClr val="807B75"/>
                </a:solidFill>
                <a:latin typeface="Century Gothic"/>
                <a:cs typeface="Century Gothic"/>
              </a:rPr>
              <a:t> </a:t>
            </a:r>
            <a:r>
              <a:rPr sz="1000" dirty="0">
                <a:solidFill>
                  <a:srgbClr val="807B75"/>
                </a:solidFill>
                <a:latin typeface="Century Gothic"/>
                <a:cs typeface="Century Gothic"/>
              </a:rPr>
              <a:t>with</a:t>
            </a:r>
            <a:r>
              <a:rPr sz="1000" spc="245" dirty="0">
                <a:solidFill>
                  <a:srgbClr val="807B75"/>
                </a:solidFill>
                <a:latin typeface="Century Gothic"/>
                <a:cs typeface="Century Gothic"/>
              </a:rPr>
              <a:t> </a:t>
            </a:r>
            <a:r>
              <a:rPr sz="1000" spc="-10" dirty="0">
                <a:solidFill>
                  <a:srgbClr val="807B75"/>
                </a:solidFill>
                <a:latin typeface="Century Gothic"/>
                <a:cs typeface="Century Gothic"/>
              </a:rPr>
              <a:t>current </a:t>
            </a:r>
            <a:r>
              <a:rPr sz="1000" dirty="0">
                <a:solidFill>
                  <a:srgbClr val="807B75"/>
                </a:solidFill>
                <a:latin typeface="Century Gothic"/>
                <a:cs typeface="Century Gothic"/>
              </a:rPr>
              <a:t>faculty,</a:t>
            </a:r>
            <a:r>
              <a:rPr sz="1000" spc="-5" dirty="0">
                <a:solidFill>
                  <a:srgbClr val="807B75"/>
                </a:solidFill>
                <a:latin typeface="Century Gothic"/>
                <a:cs typeface="Century Gothic"/>
              </a:rPr>
              <a:t> </a:t>
            </a:r>
            <a:r>
              <a:rPr sz="1000" dirty="0">
                <a:solidFill>
                  <a:srgbClr val="807B75"/>
                </a:solidFill>
                <a:latin typeface="Century Gothic"/>
                <a:cs typeface="Century Gothic"/>
              </a:rPr>
              <a:t>staff,</a:t>
            </a:r>
            <a:r>
              <a:rPr sz="1000" spc="-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5" dirty="0">
                <a:solidFill>
                  <a:srgbClr val="807B75"/>
                </a:solidFill>
                <a:latin typeface="Century Gothic"/>
                <a:cs typeface="Century Gothic"/>
              </a:rPr>
              <a:t> </a:t>
            </a:r>
            <a:r>
              <a:rPr sz="1000" spc="-10" dirty="0">
                <a:solidFill>
                  <a:srgbClr val="807B75"/>
                </a:solidFill>
                <a:latin typeface="Century Gothic"/>
                <a:cs typeface="Century Gothic"/>
              </a:rPr>
              <a:t>students.</a:t>
            </a:r>
            <a:endParaRPr sz="1000" dirty="0">
              <a:latin typeface="Century Gothic"/>
              <a:cs typeface="Century Gothic"/>
            </a:endParaRPr>
          </a:p>
        </p:txBody>
      </p:sp>
      <p:sp>
        <p:nvSpPr>
          <p:cNvPr id="9" name="object 9"/>
          <p:cNvSpPr txBox="1"/>
          <p:nvPr/>
        </p:nvSpPr>
        <p:spPr>
          <a:xfrm>
            <a:off x="2852292" y="1426083"/>
            <a:ext cx="2188845" cy="506730"/>
          </a:xfrm>
          <a:prstGeom prst="rect">
            <a:avLst/>
          </a:prstGeom>
          <a:ln w="12700">
            <a:solidFill>
              <a:srgbClr val="357C96"/>
            </a:solidFill>
          </a:ln>
        </p:spPr>
        <p:txBody>
          <a:bodyPr vert="horz" wrap="square" lIns="0" tIns="93345" rIns="0" bIns="0" rtlCol="0">
            <a:spAutoFit/>
          </a:bodyPr>
          <a:lstStyle/>
          <a:p>
            <a:pPr marL="506730" marR="845819" indent="-134620">
              <a:lnSpc>
                <a:spcPct val="100000"/>
              </a:lnSpc>
              <a:spcBef>
                <a:spcPts val="735"/>
              </a:spcBef>
            </a:pPr>
            <a:r>
              <a:rPr sz="1000" b="1" spc="-55" dirty="0">
                <a:solidFill>
                  <a:srgbClr val="357C96"/>
                </a:solidFill>
                <a:latin typeface="Tahoma"/>
                <a:cs typeface="Tahoma"/>
              </a:rPr>
              <a:t>2. </a:t>
            </a:r>
            <a:r>
              <a:rPr sz="1000" b="1" spc="-10" dirty="0">
                <a:solidFill>
                  <a:srgbClr val="357C96"/>
                </a:solidFill>
                <a:latin typeface="Tahoma"/>
                <a:cs typeface="Tahoma"/>
              </a:rPr>
              <a:t>CONNECT</a:t>
            </a:r>
            <a:r>
              <a:rPr sz="1000" b="1" spc="-55" dirty="0">
                <a:solidFill>
                  <a:srgbClr val="357C96"/>
                </a:solidFill>
                <a:latin typeface="Tahoma"/>
                <a:cs typeface="Tahoma"/>
              </a:rPr>
              <a:t> </a:t>
            </a:r>
            <a:r>
              <a:rPr sz="1000" b="1" spc="-35" dirty="0">
                <a:solidFill>
                  <a:srgbClr val="357C96"/>
                </a:solidFill>
                <a:latin typeface="Tahoma"/>
                <a:cs typeface="Tahoma"/>
              </a:rPr>
              <a:t>TO </a:t>
            </a:r>
            <a:r>
              <a:rPr sz="1000" b="1" spc="-10" dirty="0">
                <a:solidFill>
                  <a:srgbClr val="357C96"/>
                </a:solidFill>
                <a:latin typeface="Tahoma"/>
                <a:cs typeface="Tahoma"/>
              </a:rPr>
              <a:t>NETWORKS</a:t>
            </a:r>
            <a:endParaRPr sz="1000">
              <a:latin typeface="Tahoma"/>
              <a:cs typeface="Tahoma"/>
            </a:endParaRPr>
          </a:p>
        </p:txBody>
      </p:sp>
      <p:sp>
        <p:nvSpPr>
          <p:cNvPr id="10" name="object 10"/>
          <p:cNvSpPr txBox="1"/>
          <p:nvPr/>
        </p:nvSpPr>
        <p:spPr>
          <a:xfrm>
            <a:off x="7376414" y="1932557"/>
            <a:ext cx="2310130" cy="1718419"/>
          </a:xfrm>
          <a:prstGeom prst="rect">
            <a:avLst/>
          </a:prstGeom>
          <a:ln w="12700">
            <a:solidFill>
              <a:srgbClr val="357C96"/>
            </a:solidFill>
          </a:ln>
        </p:spPr>
        <p:txBody>
          <a:bodyPr vert="horz" wrap="square" lIns="0" tIns="63500" rIns="0" bIns="0" rtlCol="0">
            <a:spAutoFit/>
          </a:bodyPr>
          <a:lstStyle/>
          <a:p>
            <a:pPr marL="157480">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57480" marR="370840">
              <a:lnSpc>
                <a:spcPct val="100000"/>
              </a:lnSpc>
            </a:pPr>
            <a:r>
              <a:rPr sz="1000" dirty="0">
                <a:solidFill>
                  <a:srgbClr val="807B75"/>
                </a:solidFill>
                <a:latin typeface="Century Gothic"/>
                <a:cs typeface="Century Gothic"/>
              </a:rPr>
              <a:t>How</a:t>
            </a:r>
            <a:r>
              <a:rPr sz="1000" spc="25" dirty="0">
                <a:solidFill>
                  <a:srgbClr val="807B75"/>
                </a:solidFill>
                <a:latin typeface="Century Gothic"/>
                <a:cs typeface="Century Gothic"/>
              </a:rPr>
              <a:t> </a:t>
            </a:r>
            <a:r>
              <a:rPr sz="1000" dirty="0">
                <a:solidFill>
                  <a:srgbClr val="807B75"/>
                </a:solidFill>
                <a:latin typeface="Century Gothic"/>
                <a:cs typeface="Century Gothic"/>
              </a:rPr>
              <a:t>do</a:t>
            </a:r>
            <a:r>
              <a:rPr sz="1000" spc="30" dirty="0">
                <a:solidFill>
                  <a:srgbClr val="807B75"/>
                </a:solidFill>
                <a:latin typeface="Century Gothic"/>
                <a:cs typeface="Century Gothic"/>
              </a:rPr>
              <a:t> </a:t>
            </a:r>
            <a:r>
              <a:rPr sz="1000" dirty="0">
                <a:solidFill>
                  <a:srgbClr val="807B75"/>
                </a:solidFill>
                <a:latin typeface="Century Gothic"/>
                <a:cs typeface="Century Gothic"/>
              </a:rPr>
              <a:t>your</a:t>
            </a:r>
            <a:r>
              <a:rPr sz="1000" spc="25" dirty="0">
                <a:solidFill>
                  <a:srgbClr val="807B75"/>
                </a:solidFill>
                <a:latin typeface="Century Gothic"/>
                <a:cs typeface="Century Gothic"/>
              </a:rPr>
              <a:t> </a:t>
            </a:r>
            <a:r>
              <a:rPr sz="1000" spc="-10" dirty="0">
                <a:solidFill>
                  <a:srgbClr val="807B75"/>
                </a:solidFill>
                <a:latin typeface="Century Gothic"/>
                <a:cs typeface="Century Gothic"/>
              </a:rPr>
              <a:t>curriculum, </a:t>
            </a:r>
            <a:r>
              <a:rPr sz="1000" dirty="0">
                <a:solidFill>
                  <a:srgbClr val="807B75"/>
                </a:solidFill>
                <a:latin typeface="Century Gothic"/>
                <a:cs typeface="Century Gothic"/>
              </a:rPr>
              <a:t>assessment,</a:t>
            </a:r>
            <a:r>
              <a:rPr sz="1000" spc="50" dirty="0">
                <a:solidFill>
                  <a:srgbClr val="807B75"/>
                </a:solidFill>
                <a:latin typeface="Century Gothic"/>
                <a:cs typeface="Century Gothic"/>
              </a:rPr>
              <a:t> </a:t>
            </a:r>
            <a:r>
              <a:rPr sz="1000" spc="-45" dirty="0">
                <a:solidFill>
                  <a:srgbClr val="807B75"/>
                </a:solidFill>
                <a:latin typeface="Century Gothic"/>
                <a:cs typeface="Century Gothic"/>
              </a:rPr>
              <a:t>and</a:t>
            </a:r>
            <a:r>
              <a:rPr sz="1000" spc="55" dirty="0">
                <a:solidFill>
                  <a:srgbClr val="807B75"/>
                </a:solidFill>
                <a:latin typeface="Century Gothic"/>
                <a:cs typeface="Century Gothic"/>
              </a:rPr>
              <a:t> </a:t>
            </a:r>
            <a:r>
              <a:rPr sz="1000" spc="-10" dirty="0">
                <a:solidFill>
                  <a:srgbClr val="807B75"/>
                </a:solidFill>
                <a:latin typeface="Century Gothic"/>
                <a:cs typeface="Century Gothic"/>
              </a:rPr>
              <a:t>classroom practices</a:t>
            </a:r>
            <a:r>
              <a:rPr sz="1000" spc="-40" dirty="0">
                <a:solidFill>
                  <a:srgbClr val="807B75"/>
                </a:solidFill>
                <a:latin typeface="Century Gothic"/>
                <a:cs typeface="Century Gothic"/>
              </a:rPr>
              <a:t> </a:t>
            </a:r>
            <a:r>
              <a:rPr sz="1000" dirty="0">
                <a:solidFill>
                  <a:srgbClr val="807B75"/>
                </a:solidFill>
                <a:latin typeface="Century Gothic"/>
                <a:cs typeface="Century Gothic"/>
              </a:rPr>
              <a:t>promote</a:t>
            </a:r>
            <a:r>
              <a:rPr sz="1000" spc="-40" dirty="0">
                <a:solidFill>
                  <a:srgbClr val="807B75"/>
                </a:solidFill>
                <a:latin typeface="Century Gothic"/>
                <a:cs typeface="Century Gothic"/>
              </a:rPr>
              <a:t> </a:t>
            </a:r>
            <a:r>
              <a:rPr sz="1000" spc="-10" dirty="0">
                <a:solidFill>
                  <a:srgbClr val="807B75"/>
                </a:solidFill>
                <a:latin typeface="Century Gothic"/>
                <a:cs typeface="Century Gothic"/>
              </a:rPr>
              <a:t>inclusion?</a:t>
            </a:r>
            <a:endParaRPr sz="1000" dirty="0">
              <a:latin typeface="Century Gothic"/>
              <a:cs typeface="Century Gothic"/>
            </a:endParaRPr>
          </a:p>
          <a:p>
            <a:pPr marL="15748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57480" marR="327660">
              <a:lnSpc>
                <a:spcPct val="100000"/>
              </a:lnSpc>
            </a:pPr>
            <a:r>
              <a:rPr sz="1000" dirty="0">
                <a:solidFill>
                  <a:srgbClr val="807B75"/>
                </a:solidFill>
                <a:latin typeface="Century Gothic"/>
                <a:cs typeface="Century Gothic"/>
              </a:rPr>
              <a:t>Review</a:t>
            </a:r>
            <a:r>
              <a:rPr sz="1000" spc="45" dirty="0">
                <a:solidFill>
                  <a:srgbClr val="807B75"/>
                </a:solidFill>
                <a:latin typeface="Century Gothic"/>
                <a:cs typeface="Century Gothic"/>
              </a:rPr>
              <a:t> </a:t>
            </a:r>
            <a:r>
              <a:rPr sz="1000" dirty="0">
                <a:solidFill>
                  <a:srgbClr val="807B75"/>
                </a:solidFill>
                <a:latin typeface="Century Gothic"/>
                <a:cs typeface="Century Gothic"/>
              </a:rPr>
              <a:t>your</a:t>
            </a:r>
            <a:r>
              <a:rPr sz="1000" spc="50"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dirty="0">
                <a:solidFill>
                  <a:srgbClr val="807B75"/>
                </a:solidFill>
                <a:latin typeface="Century Gothic"/>
                <a:cs typeface="Century Gothic"/>
              </a:rPr>
              <a:t>’s</a:t>
            </a:r>
            <a:r>
              <a:rPr sz="1000" spc="45" dirty="0">
                <a:solidFill>
                  <a:srgbClr val="807B75"/>
                </a:solidFill>
                <a:latin typeface="Century Gothic"/>
                <a:cs typeface="Century Gothic"/>
              </a:rPr>
              <a:t> </a:t>
            </a:r>
            <a:r>
              <a:rPr sz="1000" spc="-10" dirty="0">
                <a:solidFill>
                  <a:srgbClr val="807B75"/>
                </a:solidFill>
                <a:latin typeface="Century Gothic"/>
                <a:cs typeface="Century Gothic"/>
              </a:rPr>
              <a:t>current </a:t>
            </a:r>
            <a:r>
              <a:rPr sz="1000" dirty="0">
                <a:solidFill>
                  <a:srgbClr val="807B75"/>
                </a:solidFill>
                <a:latin typeface="Century Gothic"/>
                <a:cs typeface="Century Gothic"/>
              </a:rPr>
              <a:t>learning</a:t>
            </a:r>
            <a:r>
              <a:rPr sz="1000" spc="80" dirty="0">
                <a:solidFill>
                  <a:srgbClr val="807B75"/>
                </a:solidFill>
                <a:latin typeface="Century Gothic"/>
                <a:cs typeface="Century Gothic"/>
              </a:rPr>
              <a:t> </a:t>
            </a:r>
            <a:r>
              <a:rPr lang="en-US" sz="1000" dirty="0">
                <a:solidFill>
                  <a:srgbClr val="807B75"/>
                </a:solidFill>
                <a:latin typeface="Century Gothic"/>
                <a:cs typeface="Century Gothic"/>
              </a:rPr>
              <a:t>opportunities </a:t>
            </a:r>
            <a:r>
              <a:rPr sz="1000" spc="-25" dirty="0">
                <a:solidFill>
                  <a:srgbClr val="807B75"/>
                </a:solidFill>
                <a:latin typeface="Century Gothic"/>
                <a:cs typeface="Century Gothic"/>
              </a:rPr>
              <a:t>and </a:t>
            </a:r>
            <a:r>
              <a:rPr sz="1000" spc="-30" dirty="0">
                <a:solidFill>
                  <a:srgbClr val="807B75"/>
                </a:solidFill>
                <a:latin typeface="Century Gothic"/>
                <a:cs typeface="Century Gothic"/>
              </a:rPr>
              <a:t>approaches</a:t>
            </a:r>
            <a:r>
              <a:rPr sz="1000" spc="35" dirty="0">
                <a:solidFill>
                  <a:srgbClr val="807B75"/>
                </a:solidFill>
                <a:latin typeface="Century Gothic"/>
                <a:cs typeface="Century Gothic"/>
              </a:rPr>
              <a:t> </a:t>
            </a:r>
            <a:r>
              <a:rPr sz="1000" dirty="0">
                <a:solidFill>
                  <a:srgbClr val="807B75"/>
                </a:solidFill>
                <a:latin typeface="Century Gothic"/>
                <a:cs typeface="Century Gothic"/>
              </a:rPr>
              <a:t>with</a:t>
            </a:r>
            <a:r>
              <a:rPr sz="1000" spc="35" dirty="0">
                <a:solidFill>
                  <a:srgbClr val="807B75"/>
                </a:solidFill>
                <a:latin typeface="Century Gothic"/>
                <a:cs typeface="Century Gothic"/>
              </a:rPr>
              <a:t> </a:t>
            </a:r>
            <a:r>
              <a:rPr sz="1000" spc="-50" dirty="0">
                <a:solidFill>
                  <a:srgbClr val="807B75"/>
                </a:solidFill>
                <a:latin typeface="Century Gothic"/>
                <a:cs typeface="Century Gothic"/>
              </a:rPr>
              <a:t>an</a:t>
            </a:r>
            <a:r>
              <a:rPr sz="1000" spc="35" dirty="0">
                <a:solidFill>
                  <a:srgbClr val="807B75"/>
                </a:solidFill>
                <a:latin typeface="Century Gothic"/>
                <a:cs typeface="Century Gothic"/>
              </a:rPr>
              <a:t> </a:t>
            </a:r>
            <a:r>
              <a:rPr sz="1000" spc="-25" dirty="0">
                <a:solidFill>
                  <a:srgbClr val="807B75"/>
                </a:solidFill>
                <a:latin typeface="Century Gothic"/>
                <a:cs typeface="Century Gothic"/>
              </a:rPr>
              <a:t>eye </a:t>
            </a:r>
            <a:r>
              <a:rPr sz="1000" spc="-10" dirty="0">
                <a:solidFill>
                  <a:srgbClr val="807B75"/>
                </a:solidFill>
                <a:latin typeface="Century Gothic"/>
                <a:cs typeface="Century Gothic"/>
              </a:rPr>
              <a:t>toward</a:t>
            </a:r>
            <a:r>
              <a:rPr sz="1000" spc="70" dirty="0">
                <a:solidFill>
                  <a:srgbClr val="807B75"/>
                </a:solidFill>
                <a:latin typeface="Century Gothic"/>
                <a:cs typeface="Century Gothic"/>
              </a:rPr>
              <a:t> </a:t>
            </a:r>
            <a:r>
              <a:rPr sz="1000" dirty="0">
                <a:solidFill>
                  <a:srgbClr val="807B75"/>
                </a:solidFill>
                <a:latin typeface="Century Gothic"/>
                <a:cs typeface="Century Gothic"/>
              </a:rPr>
              <a:t>diversity,</a:t>
            </a:r>
            <a:r>
              <a:rPr sz="1000" spc="75" dirty="0">
                <a:solidFill>
                  <a:srgbClr val="807B75"/>
                </a:solidFill>
                <a:latin typeface="Century Gothic"/>
                <a:cs typeface="Century Gothic"/>
              </a:rPr>
              <a:t> </a:t>
            </a:r>
            <a:r>
              <a:rPr sz="1000" spc="-10" dirty="0">
                <a:solidFill>
                  <a:srgbClr val="807B75"/>
                </a:solidFill>
                <a:latin typeface="Century Gothic"/>
                <a:cs typeface="Century Gothic"/>
              </a:rPr>
              <a:t>accessibility, </a:t>
            </a:r>
            <a:r>
              <a:rPr sz="1000" spc="-45" dirty="0">
                <a:solidFill>
                  <a:srgbClr val="807B75"/>
                </a:solidFill>
                <a:latin typeface="Century Gothic"/>
                <a:cs typeface="Century Gothic"/>
              </a:rPr>
              <a:t>and</a:t>
            </a:r>
            <a:r>
              <a:rPr sz="1000" spc="-25" dirty="0">
                <a:solidFill>
                  <a:srgbClr val="807B75"/>
                </a:solidFill>
                <a:latin typeface="Century Gothic"/>
                <a:cs typeface="Century Gothic"/>
              </a:rPr>
              <a:t> </a:t>
            </a:r>
            <a:r>
              <a:rPr sz="1000" spc="-10" dirty="0">
                <a:solidFill>
                  <a:srgbClr val="807B75"/>
                </a:solidFill>
                <a:latin typeface="Century Gothic"/>
                <a:cs typeface="Century Gothic"/>
              </a:rPr>
              <a:t>inclusion.</a:t>
            </a:r>
            <a:endParaRPr sz="1000" dirty="0">
              <a:latin typeface="Century Gothic"/>
              <a:cs typeface="Century Gothic"/>
            </a:endParaRPr>
          </a:p>
        </p:txBody>
      </p:sp>
      <p:sp>
        <p:nvSpPr>
          <p:cNvPr id="11" name="object 11"/>
          <p:cNvSpPr txBox="1"/>
          <p:nvPr/>
        </p:nvSpPr>
        <p:spPr>
          <a:xfrm>
            <a:off x="7376414" y="1426083"/>
            <a:ext cx="2310130" cy="506730"/>
          </a:xfrm>
          <a:prstGeom prst="rect">
            <a:avLst/>
          </a:prstGeom>
          <a:ln w="12700">
            <a:solidFill>
              <a:srgbClr val="357C96"/>
            </a:solidFill>
          </a:ln>
        </p:spPr>
        <p:txBody>
          <a:bodyPr vert="horz" wrap="square" lIns="0" tIns="95250" rIns="0" bIns="0" rtlCol="0">
            <a:spAutoFit/>
          </a:bodyPr>
          <a:lstStyle/>
          <a:p>
            <a:pPr marL="568325" marR="427990" indent="-142875">
              <a:lnSpc>
                <a:spcPct val="100000"/>
              </a:lnSpc>
              <a:spcBef>
                <a:spcPts val="750"/>
              </a:spcBef>
            </a:pPr>
            <a:r>
              <a:rPr sz="1000" b="1" spc="-25" dirty="0">
                <a:solidFill>
                  <a:srgbClr val="357C96"/>
                </a:solidFill>
                <a:latin typeface="Tahoma"/>
                <a:cs typeface="Tahoma"/>
              </a:rPr>
              <a:t>4.</a:t>
            </a:r>
            <a:r>
              <a:rPr sz="1000" b="1" spc="-65" dirty="0">
                <a:solidFill>
                  <a:srgbClr val="357C96"/>
                </a:solidFill>
                <a:latin typeface="Tahoma"/>
                <a:cs typeface="Tahoma"/>
              </a:rPr>
              <a:t> </a:t>
            </a:r>
            <a:r>
              <a:rPr sz="1000" b="1" spc="-35" dirty="0">
                <a:solidFill>
                  <a:srgbClr val="357C96"/>
                </a:solidFill>
                <a:latin typeface="Tahoma"/>
                <a:cs typeface="Tahoma"/>
              </a:rPr>
              <a:t>PRACTICE</a:t>
            </a:r>
            <a:r>
              <a:rPr sz="1000" b="1" spc="-60" dirty="0">
                <a:solidFill>
                  <a:srgbClr val="357C96"/>
                </a:solidFill>
                <a:latin typeface="Tahoma"/>
                <a:cs typeface="Tahoma"/>
              </a:rPr>
              <a:t> INCLUSIVE </a:t>
            </a:r>
            <a:r>
              <a:rPr sz="1000" b="1" spc="-10" dirty="0">
                <a:solidFill>
                  <a:srgbClr val="357C96"/>
                </a:solidFill>
                <a:latin typeface="Tahoma"/>
                <a:cs typeface="Tahoma"/>
              </a:rPr>
              <a:t>PEDAGOGY</a:t>
            </a:r>
            <a:endParaRPr sz="1000">
              <a:latin typeface="Tahoma"/>
              <a:cs typeface="Tahoma"/>
            </a:endParaRPr>
          </a:p>
        </p:txBody>
      </p:sp>
      <p:sp>
        <p:nvSpPr>
          <p:cNvPr id="12" name="object 12"/>
          <p:cNvSpPr txBox="1"/>
          <p:nvPr/>
        </p:nvSpPr>
        <p:spPr>
          <a:xfrm>
            <a:off x="362965" y="1426083"/>
            <a:ext cx="2337435" cy="506730"/>
          </a:xfrm>
          <a:prstGeom prst="rect">
            <a:avLst/>
          </a:prstGeom>
          <a:ln w="12700">
            <a:solidFill>
              <a:srgbClr val="357C96"/>
            </a:solidFill>
          </a:ln>
        </p:spPr>
        <p:txBody>
          <a:bodyPr vert="horz" wrap="square" lIns="0" tIns="93345" rIns="0" bIns="0" rtlCol="0">
            <a:spAutoFit/>
          </a:bodyPr>
          <a:lstStyle/>
          <a:p>
            <a:pPr marL="323215" marR="407670">
              <a:lnSpc>
                <a:spcPct val="100000"/>
              </a:lnSpc>
              <a:spcBef>
                <a:spcPts val="735"/>
              </a:spcBef>
            </a:pPr>
            <a:r>
              <a:rPr sz="1000" b="1" spc="-155" dirty="0">
                <a:solidFill>
                  <a:srgbClr val="357C96"/>
                </a:solidFill>
                <a:latin typeface="Tahoma"/>
                <a:cs typeface="Tahoma"/>
              </a:rPr>
              <a:t>1.</a:t>
            </a:r>
            <a:r>
              <a:rPr sz="1000" b="1" spc="-65" dirty="0">
                <a:solidFill>
                  <a:srgbClr val="357C96"/>
                </a:solidFill>
                <a:latin typeface="Tahoma"/>
                <a:cs typeface="Tahoma"/>
              </a:rPr>
              <a:t> </a:t>
            </a:r>
            <a:r>
              <a:rPr sz="1000" b="1" spc="-35" dirty="0">
                <a:solidFill>
                  <a:srgbClr val="357C96"/>
                </a:solidFill>
                <a:latin typeface="Tahoma"/>
                <a:cs typeface="Tahoma"/>
              </a:rPr>
              <a:t>INCREASE</a:t>
            </a:r>
            <a:r>
              <a:rPr sz="1000" b="1" spc="-65" dirty="0">
                <a:solidFill>
                  <a:srgbClr val="357C96"/>
                </a:solidFill>
                <a:latin typeface="Tahoma"/>
                <a:cs typeface="Tahoma"/>
              </a:rPr>
              <a:t> </a:t>
            </a:r>
            <a:r>
              <a:rPr sz="1000" b="1" spc="-10" dirty="0">
                <a:solidFill>
                  <a:srgbClr val="357C96"/>
                </a:solidFill>
                <a:latin typeface="Tahoma"/>
                <a:cs typeface="Tahoma"/>
              </a:rPr>
              <a:t>KNOWLEDGE </a:t>
            </a:r>
            <a:r>
              <a:rPr sz="1000" b="1" dirty="0">
                <a:solidFill>
                  <a:srgbClr val="357C96"/>
                </a:solidFill>
                <a:latin typeface="Tahoma"/>
                <a:cs typeface="Tahoma"/>
              </a:rPr>
              <a:t>AND</a:t>
            </a:r>
            <a:r>
              <a:rPr sz="1000" b="1" spc="-60" dirty="0">
                <a:solidFill>
                  <a:srgbClr val="357C96"/>
                </a:solidFill>
                <a:latin typeface="Tahoma"/>
                <a:cs typeface="Tahoma"/>
              </a:rPr>
              <a:t> </a:t>
            </a:r>
            <a:r>
              <a:rPr sz="1000" b="1" spc="-55" dirty="0">
                <a:solidFill>
                  <a:srgbClr val="357C96"/>
                </a:solidFill>
                <a:latin typeface="Tahoma"/>
                <a:cs typeface="Tahoma"/>
              </a:rPr>
              <a:t>BUILD </a:t>
            </a:r>
            <a:r>
              <a:rPr sz="1000" b="1" spc="-10" dirty="0">
                <a:solidFill>
                  <a:srgbClr val="357C96"/>
                </a:solidFill>
                <a:latin typeface="Tahoma"/>
                <a:cs typeface="Tahoma"/>
              </a:rPr>
              <a:t>SKILLS</a:t>
            </a:r>
            <a:endParaRPr sz="1000" dirty="0">
              <a:latin typeface="Tahoma"/>
              <a:cs typeface="Tahoma"/>
            </a:endParaRPr>
          </a:p>
        </p:txBody>
      </p:sp>
      <p:grpSp>
        <p:nvGrpSpPr>
          <p:cNvPr id="13" name="object 13"/>
          <p:cNvGrpSpPr/>
          <p:nvPr/>
        </p:nvGrpSpPr>
        <p:grpSpPr>
          <a:xfrm>
            <a:off x="0" y="7602537"/>
            <a:ext cx="10058400" cy="170180"/>
            <a:chOff x="0" y="7602537"/>
            <a:chExt cx="10058400" cy="170180"/>
          </a:xfrm>
        </p:grpSpPr>
        <p:sp>
          <p:nvSpPr>
            <p:cNvPr id="14" name="object 14"/>
            <p:cNvSpPr/>
            <p:nvPr/>
          </p:nvSpPr>
          <p:spPr>
            <a:xfrm>
              <a:off x="25146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357C96"/>
            </a:solidFill>
          </p:spPr>
          <p:txBody>
            <a:bodyPr wrap="square" lIns="0" tIns="0" rIns="0" bIns="0" rtlCol="0"/>
            <a:lstStyle/>
            <a:p>
              <a:endParaRPr/>
            </a:p>
          </p:txBody>
        </p:sp>
        <p:sp>
          <p:nvSpPr>
            <p:cNvPr id="15" name="object 15"/>
            <p:cNvSpPr/>
            <p:nvPr/>
          </p:nvSpPr>
          <p:spPr>
            <a:xfrm>
              <a:off x="50292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C3CDA3"/>
            </a:solidFill>
          </p:spPr>
          <p:txBody>
            <a:bodyPr wrap="square" lIns="0" tIns="0" rIns="0" bIns="0" rtlCol="0"/>
            <a:lstStyle/>
            <a:p>
              <a:endParaRPr/>
            </a:p>
          </p:txBody>
        </p:sp>
        <p:sp>
          <p:nvSpPr>
            <p:cNvPr id="16" name="object 16"/>
            <p:cNvSpPr/>
            <p:nvPr/>
          </p:nvSpPr>
          <p:spPr>
            <a:xfrm>
              <a:off x="75438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FECF8D"/>
            </a:solidFill>
          </p:spPr>
          <p:txBody>
            <a:bodyPr wrap="square" lIns="0" tIns="0" rIns="0" bIns="0" rtlCol="0"/>
            <a:lstStyle/>
            <a:p>
              <a:endParaRPr/>
            </a:p>
          </p:txBody>
        </p:sp>
        <p:sp>
          <p:nvSpPr>
            <p:cNvPr id="17" name="object 17"/>
            <p:cNvSpPr/>
            <p:nvPr/>
          </p:nvSpPr>
          <p:spPr>
            <a:xfrm>
              <a:off x="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BF7F7F"/>
            </a:solidFill>
          </p:spPr>
          <p:txBody>
            <a:bodyPr wrap="square" lIns="0" tIns="0" rIns="0" bIns="0" rtlCol="0"/>
            <a:lstStyle/>
            <a:p>
              <a:endParaRPr/>
            </a:p>
          </p:txBody>
        </p:sp>
      </p:grpSp>
      <p:sp>
        <p:nvSpPr>
          <p:cNvPr id="18" name="object 18"/>
          <p:cNvSpPr/>
          <p:nvPr/>
        </p:nvSpPr>
        <p:spPr>
          <a:xfrm>
            <a:off x="362204" y="0"/>
            <a:ext cx="25400" cy="787400"/>
          </a:xfrm>
          <a:custGeom>
            <a:avLst/>
            <a:gdLst/>
            <a:ahLst/>
            <a:cxnLst/>
            <a:rect l="l" t="t" r="r" b="b"/>
            <a:pathLst>
              <a:path w="25400" h="787400">
                <a:moveTo>
                  <a:pt x="0" y="787150"/>
                </a:moveTo>
                <a:lnTo>
                  <a:pt x="25400" y="787150"/>
                </a:lnTo>
                <a:lnTo>
                  <a:pt x="25400" y="0"/>
                </a:lnTo>
                <a:lnTo>
                  <a:pt x="0" y="0"/>
                </a:lnTo>
                <a:lnTo>
                  <a:pt x="0" y="787150"/>
                </a:lnTo>
                <a:close/>
              </a:path>
            </a:pathLst>
          </a:custGeom>
          <a:solidFill>
            <a:srgbClr val="357C96"/>
          </a:solidFill>
        </p:spPr>
        <p:txBody>
          <a:bodyPr wrap="square" lIns="0" tIns="0" rIns="0" bIns="0" rtlCol="0"/>
          <a:lstStyle/>
          <a:p>
            <a:endParaRPr/>
          </a:p>
        </p:txBody>
      </p:sp>
      <p:sp>
        <p:nvSpPr>
          <p:cNvPr id="19" name="object 19"/>
          <p:cNvSpPr/>
          <p:nvPr/>
        </p:nvSpPr>
        <p:spPr>
          <a:xfrm>
            <a:off x="491045" y="1523739"/>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357C96"/>
            </a:solidFill>
          </a:ln>
        </p:spPr>
        <p:txBody>
          <a:bodyPr wrap="square" lIns="0" tIns="0" rIns="0" bIns="0" rtlCol="0"/>
          <a:lstStyle/>
          <a:p>
            <a:endParaRPr/>
          </a:p>
        </p:txBody>
      </p:sp>
      <p:sp>
        <p:nvSpPr>
          <p:cNvPr id="20" name="object 20"/>
          <p:cNvSpPr/>
          <p:nvPr/>
        </p:nvSpPr>
        <p:spPr>
          <a:xfrm>
            <a:off x="3005582" y="1523739"/>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357C96"/>
            </a:solidFill>
          </a:ln>
        </p:spPr>
        <p:txBody>
          <a:bodyPr wrap="square" lIns="0" tIns="0" rIns="0" bIns="0" rtlCol="0"/>
          <a:lstStyle/>
          <a:p>
            <a:endParaRPr/>
          </a:p>
        </p:txBody>
      </p:sp>
      <p:sp>
        <p:nvSpPr>
          <p:cNvPr id="21" name="object 21"/>
          <p:cNvSpPr/>
          <p:nvPr/>
        </p:nvSpPr>
        <p:spPr>
          <a:xfrm>
            <a:off x="5341873" y="1523739"/>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357C96"/>
            </a:solidFill>
          </a:ln>
        </p:spPr>
        <p:txBody>
          <a:bodyPr wrap="square" lIns="0" tIns="0" rIns="0" bIns="0" rtlCol="0"/>
          <a:lstStyle/>
          <a:p>
            <a:endParaRPr/>
          </a:p>
        </p:txBody>
      </p:sp>
      <p:sp>
        <p:nvSpPr>
          <p:cNvPr id="22" name="object 22"/>
          <p:cNvSpPr/>
          <p:nvPr/>
        </p:nvSpPr>
        <p:spPr>
          <a:xfrm>
            <a:off x="7570795" y="1523739"/>
            <a:ext cx="149860" cy="150495"/>
          </a:xfrm>
          <a:custGeom>
            <a:avLst/>
            <a:gdLst/>
            <a:ahLst/>
            <a:cxnLst/>
            <a:rect l="l" t="t" r="r" b="b"/>
            <a:pathLst>
              <a:path w="149859" h="150494">
                <a:moveTo>
                  <a:pt x="0" y="0"/>
                </a:moveTo>
                <a:lnTo>
                  <a:pt x="0" y="150317"/>
                </a:lnTo>
                <a:lnTo>
                  <a:pt x="149428" y="150317"/>
                </a:lnTo>
                <a:lnTo>
                  <a:pt x="149428" y="0"/>
                </a:lnTo>
                <a:lnTo>
                  <a:pt x="0" y="0"/>
                </a:lnTo>
                <a:close/>
              </a:path>
            </a:pathLst>
          </a:custGeom>
          <a:ln w="12700">
            <a:solidFill>
              <a:srgbClr val="357C96"/>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282968" y="7316044"/>
            <a:ext cx="1546860" cy="157480"/>
          </a:xfrm>
          <a:prstGeom prst="rect">
            <a:avLst/>
          </a:prstGeom>
        </p:spPr>
        <p:txBody>
          <a:bodyPr vert="horz" wrap="square" lIns="0" tIns="0" rIns="0" bIns="0" rtlCol="0">
            <a:spAutoFit/>
          </a:bodyPr>
          <a:lstStyle/>
          <a:p>
            <a:pPr>
              <a:lnSpc>
                <a:spcPts val="1195"/>
              </a:lnSpc>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25" dirty="0">
                <a:solidFill>
                  <a:srgbClr val="808285"/>
                </a:solidFill>
                <a:latin typeface="Century Gothic"/>
                <a:cs typeface="Century Gothic"/>
              </a:rPr>
              <a:t>10</a:t>
            </a:r>
            <a:endParaRPr sz="1000" dirty="0">
              <a:latin typeface="Century Gothic"/>
              <a:cs typeface="Century Gothic"/>
            </a:endParaRPr>
          </a:p>
        </p:txBody>
      </p:sp>
      <p:grpSp>
        <p:nvGrpSpPr>
          <p:cNvPr id="3" name="object 3"/>
          <p:cNvGrpSpPr/>
          <p:nvPr/>
        </p:nvGrpSpPr>
        <p:grpSpPr>
          <a:xfrm>
            <a:off x="0" y="0"/>
            <a:ext cx="10058400" cy="7772400"/>
            <a:chOff x="0" y="0"/>
            <a:chExt cx="10058400" cy="7772400"/>
          </a:xfrm>
        </p:grpSpPr>
        <p:pic>
          <p:nvPicPr>
            <p:cNvPr id="4" name="object 4"/>
            <p:cNvPicPr/>
            <p:nvPr/>
          </p:nvPicPr>
          <p:blipFill>
            <a:blip r:embed="rId2" cstate="print"/>
            <a:stretch>
              <a:fillRect/>
            </a:stretch>
          </p:blipFill>
          <p:spPr>
            <a:xfrm>
              <a:off x="0" y="0"/>
              <a:ext cx="10058400" cy="7772400"/>
            </a:xfrm>
            <a:prstGeom prst="rect">
              <a:avLst/>
            </a:prstGeom>
          </p:spPr>
        </p:pic>
        <p:pic>
          <p:nvPicPr>
            <p:cNvPr id="5" name="object 5"/>
            <p:cNvPicPr/>
            <p:nvPr/>
          </p:nvPicPr>
          <p:blipFill>
            <a:blip r:embed="rId3" cstate="print"/>
            <a:stretch>
              <a:fillRect/>
            </a:stretch>
          </p:blipFill>
          <p:spPr>
            <a:xfrm>
              <a:off x="0" y="0"/>
              <a:ext cx="4517136" cy="7772400"/>
            </a:xfrm>
            <a:prstGeom prst="rect">
              <a:avLst/>
            </a:prstGeom>
          </p:spPr>
        </p:pic>
        <p:sp>
          <p:nvSpPr>
            <p:cNvPr id="6" name="object 6"/>
            <p:cNvSpPr/>
            <p:nvPr/>
          </p:nvSpPr>
          <p:spPr>
            <a:xfrm>
              <a:off x="0" y="0"/>
              <a:ext cx="4517390" cy="7772400"/>
            </a:xfrm>
            <a:custGeom>
              <a:avLst/>
              <a:gdLst/>
              <a:ahLst/>
              <a:cxnLst/>
              <a:rect l="l" t="t" r="r" b="b"/>
              <a:pathLst>
                <a:path w="4517390" h="7772400">
                  <a:moveTo>
                    <a:pt x="0" y="7772400"/>
                  </a:moveTo>
                  <a:lnTo>
                    <a:pt x="4517136" y="7772400"/>
                  </a:lnTo>
                  <a:lnTo>
                    <a:pt x="4517136" y="0"/>
                  </a:lnTo>
                  <a:lnTo>
                    <a:pt x="0" y="0"/>
                  </a:lnTo>
                  <a:lnTo>
                    <a:pt x="0" y="7772400"/>
                  </a:lnTo>
                  <a:close/>
                </a:path>
              </a:pathLst>
            </a:custGeom>
            <a:solidFill>
              <a:srgbClr val="91AB5A"/>
            </a:solidFill>
          </p:spPr>
          <p:txBody>
            <a:bodyPr wrap="square" lIns="0" tIns="0" rIns="0" bIns="0" rtlCol="0"/>
            <a:lstStyle/>
            <a:p>
              <a:endParaRPr/>
            </a:p>
          </p:txBody>
        </p:sp>
        <p:sp>
          <p:nvSpPr>
            <p:cNvPr id="7" name="object 7"/>
            <p:cNvSpPr/>
            <p:nvPr/>
          </p:nvSpPr>
          <p:spPr>
            <a:xfrm>
              <a:off x="0" y="0"/>
              <a:ext cx="4517390" cy="7772400"/>
            </a:xfrm>
            <a:custGeom>
              <a:avLst/>
              <a:gdLst/>
              <a:ahLst/>
              <a:cxnLst/>
              <a:rect l="l" t="t" r="r" b="b"/>
              <a:pathLst>
                <a:path w="4517390" h="7772400">
                  <a:moveTo>
                    <a:pt x="0" y="7772400"/>
                  </a:moveTo>
                  <a:lnTo>
                    <a:pt x="4517136" y="7772400"/>
                  </a:lnTo>
                  <a:lnTo>
                    <a:pt x="4517136" y="0"/>
                  </a:lnTo>
                  <a:lnTo>
                    <a:pt x="0" y="0"/>
                  </a:lnTo>
                  <a:lnTo>
                    <a:pt x="0" y="7772400"/>
                  </a:lnTo>
                  <a:close/>
                </a:path>
              </a:pathLst>
            </a:custGeom>
            <a:solidFill>
              <a:srgbClr val="91AB5A">
                <a:alpha val="50000"/>
              </a:srgbClr>
            </a:solidFill>
          </p:spPr>
          <p:txBody>
            <a:bodyPr wrap="square" lIns="0" tIns="0" rIns="0" bIns="0" rtlCol="0"/>
            <a:lstStyle/>
            <a:p>
              <a:endParaRPr/>
            </a:p>
          </p:txBody>
        </p:sp>
      </p:grpSp>
      <p:sp>
        <p:nvSpPr>
          <p:cNvPr id="8" name="object 8"/>
          <p:cNvSpPr txBox="1">
            <a:spLocks noGrp="1"/>
          </p:cNvSpPr>
          <p:nvPr>
            <p:ph type="title"/>
          </p:nvPr>
        </p:nvSpPr>
        <p:spPr>
          <a:xfrm>
            <a:off x="558800" y="2232656"/>
            <a:ext cx="1497965" cy="452120"/>
          </a:xfrm>
          <a:prstGeom prst="rect">
            <a:avLst/>
          </a:prstGeom>
        </p:spPr>
        <p:txBody>
          <a:bodyPr vert="horz" wrap="square" lIns="0" tIns="12700" rIns="0" bIns="0" rtlCol="0">
            <a:spAutoFit/>
          </a:bodyPr>
          <a:lstStyle/>
          <a:p>
            <a:pPr marL="12700">
              <a:lnSpc>
                <a:spcPct val="100000"/>
              </a:lnSpc>
              <a:spcBef>
                <a:spcPts val="100"/>
              </a:spcBef>
            </a:pPr>
            <a:r>
              <a:rPr sz="2800" spc="240" dirty="0">
                <a:solidFill>
                  <a:srgbClr val="FFFFFF"/>
                </a:solidFill>
              </a:rPr>
              <a:t>PEOPLE</a:t>
            </a:r>
            <a:endParaRPr sz="2800"/>
          </a:p>
        </p:txBody>
      </p:sp>
      <p:sp>
        <p:nvSpPr>
          <p:cNvPr id="9" name="object 9"/>
          <p:cNvSpPr/>
          <p:nvPr/>
        </p:nvSpPr>
        <p:spPr>
          <a:xfrm>
            <a:off x="571500" y="2935223"/>
            <a:ext cx="3136900" cy="23495"/>
          </a:xfrm>
          <a:custGeom>
            <a:avLst/>
            <a:gdLst/>
            <a:ahLst/>
            <a:cxnLst/>
            <a:rect l="l" t="t" r="r" b="b"/>
            <a:pathLst>
              <a:path w="3136900" h="23494">
                <a:moveTo>
                  <a:pt x="3136392" y="0"/>
                </a:moveTo>
                <a:lnTo>
                  <a:pt x="0" y="0"/>
                </a:lnTo>
                <a:lnTo>
                  <a:pt x="0" y="22948"/>
                </a:lnTo>
                <a:lnTo>
                  <a:pt x="3136392" y="22948"/>
                </a:lnTo>
                <a:lnTo>
                  <a:pt x="3136392" y="0"/>
                </a:lnTo>
                <a:close/>
              </a:path>
            </a:pathLst>
          </a:custGeom>
          <a:solidFill>
            <a:srgbClr val="FFFFFF"/>
          </a:solidFill>
        </p:spPr>
        <p:txBody>
          <a:bodyPr wrap="square" lIns="0" tIns="0" rIns="0" bIns="0" rtlCol="0"/>
          <a:lstStyle/>
          <a:p>
            <a:endParaRPr/>
          </a:p>
        </p:txBody>
      </p:sp>
      <p:sp>
        <p:nvSpPr>
          <p:cNvPr id="10" name="object 10"/>
          <p:cNvSpPr txBox="1"/>
          <p:nvPr/>
        </p:nvSpPr>
        <p:spPr>
          <a:xfrm>
            <a:off x="558800" y="3375149"/>
            <a:ext cx="3103880" cy="1513812"/>
          </a:xfrm>
          <a:prstGeom prst="rect">
            <a:avLst/>
          </a:prstGeom>
        </p:spPr>
        <p:txBody>
          <a:bodyPr vert="horz" wrap="square" lIns="0" tIns="12700" rIns="0" bIns="0" rtlCol="0">
            <a:spAutoFit/>
          </a:bodyPr>
          <a:lstStyle/>
          <a:p>
            <a:pPr marL="12700" marR="5080">
              <a:lnSpc>
                <a:spcPct val="133300"/>
              </a:lnSpc>
              <a:spcBef>
                <a:spcPts val="100"/>
              </a:spcBef>
            </a:pPr>
            <a:r>
              <a:rPr sz="1500" dirty="0">
                <a:solidFill>
                  <a:srgbClr val="FFFFFF"/>
                </a:solidFill>
                <a:latin typeface="Century Gothic"/>
                <a:cs typeface="Century Gothic"/>
              </a:rPr>
              <a:t>People</a:t>
            </a:r>
            <a:r>
              <a:rPr sz="1500" spc="5" dirty="0">
                <a:solidFill>
                  <a:srgbClr val="FFFFFF"/>
                </a:solidFill>
                <a:latin typeface="Century Gothic"/>
                <a:cs typeface="Century Gothic"/>
              </a:rPr>
              <a:t> </a:t>
            </a:r>
            <a:r>
              <a:rPr sz="1500" spc="50" dirty="0">
                <a:solidFill>
                  <a:srgbClr val="FFFFFF"/>
                </a:solidFill>
                <a:latin typeface="Century Gothic"/>
                <a:cs typeface="Century Gothic"/>
              </a:rPr>
              <a:t>refers</a:t>
            </a:r>
            <a:r>
              <a:rPr sz="1500" spc="10" dirty="0">
                <a:solidFill>
                  <a:srgbClr val="FFFFFF"/>
                </a:solidFill>
                <a:latin typeface="Century Gothic"/>
                <a:cs typeface="Century Gothic"/>
              </a:rPr>
              <a:t> </a:t>
            </a:r>
            <a:r>
              <a:rPr sz="1500" dirty="0">
                <a:solidFill>
                  <a:srgbClr val="FFFFFF"/>
                </a:solidFill>
                <a:latin typeface="Century Gothic"/>
                <a:cs typeface="Century Gothic"/>
              </a:rPr>
              <a:t>to</a:t>
            </a:r>
            <a:r>
              <a:rPr sz="1500" spc="10" dirty="0">
                <a:solidFill>
                  <a:srgbClr val="FFFFFF"/>
                </a:solidFill>
                <a:latin typeface="Century Gothic"/>
                <a:cs typeface="Century Gothic"/>
              </a:rPr>
              <a:t> </a:t>
            </a:r>
            <a:r>
              <a:rPr sz="1500" dirty="0">
                <a:solidFill>
                  <a:srgbClr val="FFFFFF"/>
                </a:solidFill>
                <a:latin typeface="Century Gothic"/>
                <a:cs typeface="Century Gothic"/>
              </a:rPr>
              <a:t>creating</a:t>
            </a:r>
            <a:r>
              <a:rPr sz="1500" spc="10" dirty="0">
                <a:solidFill>
                  <a:srgbClr val="FFFFFF"/>
                </a:solidFill>
                <a:latin typeface="Century Gothic"/>
                <a:cs typeface="Century Gothic"/>
              </a:rPr>
              <a:t> </a:t>
            </a:r>
            <a:r>
              <a:rPr sz="1500" spc="-50" dirty="0">
                <a:solidFill>
                  <a:srgbClr val="FFFFFF"/>
                </a:solidFill>
                <a:latin typeface="Century Gothic"/>
                <a:cs typeface="Century Gothic"/>
              </a:rPr>
              <a:t>a </a:t>
            </a:r>
            <a:r>
              <a:rPr sz="1500" dirty="0">
                <a:solidFill>
                  <a:srgbClr val="FFFFFF"/>
                </a:solidFill>
                <a:latin typeface="Century Gothic"/>
                <a:cs typeface="Century Gothic"/>
              </a:rPr>
              <a:t>diverse</a:t>
            </a:r>
            <a:r>
              <a:rPr sz="1500" spc="130" dirty="0">
                <a:solidFill>
                  <a:srgbClr val="FFFFFF"/>
                </a:solidFill>
                <a:latin typeface="Century Gothic"/>
                <a:cs typeface="Century Gothic"/>
              </a:rPr>
              <a:t> </a:t>
            </a:r>
            <a:r>
              <a:rPr sz="1500" spc="-40" dirty="0">
                <a:solidFill>
                  <a:srgbClr val="FFFFFF"/>
                </a:solidFill>
                <a:latin typeface="Century Gothic"/>
                <a:cs typeface="Century Gothic"/>
              </a:rPr>
              <a:t>and</a:t>
            </a:r>
            <a:r>
              <a:rPr sz="1500" spc="135" dirty="0">
                <a:solidFill>
                  <a:srgbClr val="FFFFFF"/>
                </a:solidFill>
                <a:latin typeface="Century Gothic"/>
                <a:cs typeface="Century Gothic"/>
              </a:rPr>
              <a:t> </a:t>
            </a:r>
            <a:r>
              <a:rPr sz="1500" dirty="0">
                <a:solidFill>
                  <a:srgbClr val="FFFFFF"/>
                </a:solidFill>
                <a:latin typeface="Century Gothic"/>
                <a:cs typeface="Century Gothic"/>
              </a:rPr>
              <a:t>inclusive</a:t>
            </a:r>
            <a:r>
              <a:rPr sz="1500" spc="135" dirty="0">
                <a:solidFill>
                  <a:srgbClr val="FFFFFF"/>
                </a:solidFill>
                <a:latin typeface="Century Gothic"/>
                <a:cs typeface="Century Gothic"/>
              </a:rPr>
              <a:t> </a:t>
            </a:r>
            <a:r>
              <a:rPr lang="en-US" sz="1500" spc="-10" dirty="0">
                <a:solidFill>
                  <a:srgbClr val="FFFFFF"/>
                </a:solidFill>
                <a:latin typeface="Century Gothic"/>
                <a:cs typeface="Century Gothic"/>
              </a:rPr>
              <a:t>community</a:t>
            </a:r>
            <a:r>
              <a:rPr sz="1500" spc="-10" dirty="0">
                <a:solidFill>
                  <a:srgbClr val="FFFFFF"/>
                </a:solidFill>
                <a:latin typeface="Century Gothic"/>
                <a:cs typeface="Century Gothic"/>
              </a:rPr>
              <a:t> </a:t>
            </a:r>
            <a:r>
              <a:rPr sz="1500" dirty="0">
                <a:solidFill>
                  <a:srgbClr val="FFFFFF"/>
                </a:solidFill>
                <a:latin typeface="Century Gothic"/>
                <a:cs typeface="Century Gothic"/>
              </a:rPr>
              <a:t>comprised</a:t>
            </a:r>
            <a:r>
              <a:rPr sz="1500" spc="55" dirty="0">
                <a:solidFill>
                  <a:srgbClr val="FFFFFF"/>
                </a:solidFill>
                <a:latin typeface="Century Gothic"/>
                <a:cs typeface="Century Gothic"/>
              </a:rPr>
              <a:t> </a:t>
            </a:r>
            <a:r>
              <a:rPr sz="1500" dirty="0">
                <a:solidFill>
                  <a:srgbClr val="FFFFFF"/>
                </a:solidFill>
                <a:latin typeface="Century Gothic"/>
                <a:cs typeface="Century Gothic"/>
              </a:rPr>
              <a:t>of</a:t>
            </a:r>
            <a:r>
              <a:rPr sz="1500" spc="60" dirty="0">
                <a:solidFill>
                  <a:srgbClr val="FFFFFF"/>
                </a:solidFill>
                <a:latin typeface="Century Gothic"/>
                <a:cs typeface="Century Gothic"/>
              </a:rPr>
              <a:t> </a:t>
            </a:r>
            <a:r>
              <a:rPr sz="1500" spc="-10" dirty="0">
                <a:solidFill>
                  <a:srgbClr val="FFFFFF"/>
                </a:solidFill>
                <a:latin typeface="Century Gothic"/>
                <a:cs typeface="Century Gothic"/>
              </a:rPr>
              <a:t>people</a:t>
            </a:r>
            <a:r>
              <a:rPr sz="1500" spc="60" dirty="0">
                <a:solidFill>
                  <a:srgbClr val="FFFFFF"/>
                </a:solidFill>
                <a:latin typeface="Century Gothic"/>
                <a:cs typeface="Century Gothic"/>
              </a:rPr>
              <a:t> </a:t>
            </a:r>
            <a:r>
              <a:rPr sz="1500" spc="35" dirty="0">
                <a:solidFill>
                  <a:srgbClr val="FFFFFF"/>
                </a:solidFill>
                <a:latin typeface="Century Gothic"/>
                <a:cs typeface="Century Gothic"/>
              </a:rPr>
              <a:t>with </a:t>
            </a:r>
            <a:r>
              <a:rPr sz="1500" dirty="0">
                <a:solidFill>
                  <a:srgbClr val="FFFFFF"/>
                </a:solidFill>
                <a:latin typeface="Century Gothic"/>
                <a:cs typeface="Century Gothic"/>
              </a:rPr>
              <a:t>different</a:t>
            </a:r>
            <a:r>
              <a:rPr sz="1500" spc="140" dirty="0">
                <a:solidFill>
                  <a:srgbClr val="FFFFFF"/>
                </a:solidFill>
                <a:latin typeface="Century Gothic"/>
                <a:cs typeface="Century Gothic"/>
              </a:rPr>
              <a:t> </a:t>
            </a:r>
            <a:r>
              <a:rPr sz="1500" spc="90" dirty="0">
                <a:solidFill>
                  <a:srgbClr val="FFFFFF"/>
                </a:solidFill>
                <a:latin typeface="Century Gothic"/>
                <a:cs typeface="Century Gothic"/>
              </a:rPr>
              <a:t>skills,</a:t>
            </a:r>
            <a:r>
              <a:rPr sz="1500" spc="145" dirty="0">
                <a:solidFill>
                  <a:srgbClr val="FFFFFF"/>
                </a:solidFill>
                <a:latin typeface="Century Gothic"/>
                <a:cs typeface="Century Gothic"/>
              </a:rPr>
              <a:t> </a:t>
            </a:r>
            <a:r>
              <a:rPr sz="1500" spc="-10" dirty="0">
                <a:solidFill>
                  <a:srgbClr val="FFFFFF"/>
                </a:solidFill>
                <a:latin typeface="Century Gothic"/>
                <a:cs typeface="Century Gothic"/>
              </a:rPr>
              <a:t>identities, </a:t>
            </a:r>
            <a:r>
              <a:rPr sz="1500" dirty="0">
                <a:solidFill>
                  <a:srgbClr val="FFFFFF"/>
                </a:solidFill>
                <a:latin typeface="Century Gothic"/>
                <a:cs typeface="Century Gothic"/>
              </a:rPr>
              <a:t>backgrounds,</a:t>
            </a:r>
            <a:r>
              <a:rPr sz="1500" spc="-90" dirty="0">
                <a:solidFill>
                  <a:srgbClr val="FFFFFF"/>
                </a:solidFill>
                <a:latin typeface="Century Gothic"/>
                <a:cs typeface="Century Gothic"/>
              </a:rPr>
              <a:t> </a:t>
            </a:r>
            <a:r>
              <a:rPr sz="1500" spc="-40" dirty="0">
                <a:solidFill>
                  <a:srgbClr val="FFFFFF"/>
                </a:solidFill>
                <a:latin typeface="Century Gothic"/>
                <a:cs typeface="Century Gothic"/>
              </a:rPr>
              <a:t>and</a:t>
            </a:r>
            <a:r>
              <a:rPr sz="1500" spc="-60" dirty="0">
                <a:solidFill>
                  <a:srgbClr val="FFFFFF"/>
                </a:solidFill>
                <a:latin typeface="Century Gothic"/>
                <a:cs typeface="Century Gothic"/>
              </a:rPr>
              <a:t> </a:t>
            </a:r>
            <a:r>
              <a:rPr sz="1500" spc="-10" dirty="0">
                <a:solidFill>
                  <a:srgbClr val="FFFFFF"/>
                </a:solidFill>
                <a:latin typeface="Century Gothic"/>
                <a:cs typeface="Century Gothic"/>
              </a:rPr>
              <a:t>experiences.</a:t>
            </a:r>
            <a:endParaRPr sz="1500" dirty="0">
              <a:latin typeface="Century Gothic"/>
              <a:cs typeface="Century Gothic"/>
            </a:endParaRPr>
          </a:p>
        </p:txBody>
      </p:sp>
      <p:pic>
        <p:nvPicPr>
          <p:cNvPr id="12" name="Picture 4" descr="Social Emotional Learning - Parents - Naugatuck School District">
            <a:extLst>
              <a:ext uri="{FF2B5EF4-FFF2-40B4-BE49-F238E27FC236}">
                <a16:creationId xmlns:a16="http://schemas.microsoft.com/office/drawing/2014/main" id="{D0053C8D-3397-4F6B-91BE-CB35608F80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26"/>
          <a:stretch/>
        </p:blipFill>
        <p:spPr bwMode="auto">
          <a:xfrm>
            <a:off x="4480656" y="3428999"/>
            <a:ext cx="5638800" cy="63043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external.fijd1-1.fna.fbcdn.net/safe_image.php?d=AQFclSTtD4jSnDFt&amp;w=476&amp;h=476&amp;url=https%3A%2F%2Fscontent.cdninstagram.com%2Fv%2Ft51.29350-15%2F260366557_1110170523148517_3299084075991716059_n.jpg%3F_nc_cat%3D100%26ccb%3D1-5%26_nc_sid%3D8ae9d6%26_nc_ohc%3DZTUfNDeEkjMAX9iuXJR%26tn%3DkiOez6rYPkbQV5js%26_nc_ht%3Dscontent.cdninstagram.com%26oh%3D8cc5677d4292efa416031bc9305f74f7%26oe%3D61AB9B93&amp;cfs=1&amp;ext=emg0&amp;_nc_oe=6f22b&amp;_nc_sid=62b3ef&amp;ccb=3-5&amp;_nc_hash=AQFbRY131EFMK0LV">
            <a:extLst>
              <a:ext uri="{FF2B5EF4-FFF2-40B4-BE49-F238E27FC236}">
                <a16:creationId xmlns:a16="http://schemas.microsoft.com/office/drawing/2014/main" id="{C1FB96B3-2AC1-491E-AA15-2490FE1886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579"/>
          <a:stretch/>
        </p:blipFill>
        <p:spPr bwMode="auto">
          <a:xfrm>
            <a:off x="4419600" y="-457201"/>
            <a:ext cx="5699856" cy="4868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15607" y="7302582"/>
            <a:ext cx="1527175" cy="166712"/>
          </a:xfrm>
          <a:prstGeom prst="rect">
            <a:avLst/>
          </a:prstGeom>
        </p:spPr>
        <p:txBody>
          <a:bodyPr vert="horz" wrap="square" lIns="0" tIns="12700" rIns="0" bIns="0" rtlCol="0">
            <a:spAutoFit/>
          </a:bodyPr>
          <a:lstStyle/>
          <a:p>
            <a:pPr marL="12700">
              <a:lnSpc>
                <a:spcPct val="100000"/>
              </a:lnSpc>
              <a:spcBef>
                <a:spcPts val="100"/>
              </a:spcBef>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150" dirty="0">
                <a:solidFill>
                  <a:srgbClr val="808285"/>
                </a:solidFill>
                <a:latin typeface="Century Gothic"/>
                <a:cs typeface="Century Gothic"/>
              </a:rPr>
              <a:t>11</a:t>
            </a:r>
            <a:endParaRPr sz="1000" dirty="0">
              <a:latin typeface="Century Gothic"/>
              <a:cs typeface="Century Gothic"/>
            </a:endParaRPr>
          </a:p>
        </p:txBody>
      </p:sp>
      <p:grpSp>
        <p:nvGrpSpPr>
          <p:cNvPr id="3" name="object 3"/>
          <p:cNvGrpSpPr/>
          <p:nvPr/>
        </p:nvGrpSpPr>
        <p:grpSpPr>
          <a:xfrm>
            <a:off x="0" y="7602537"/>
            <a:ext cx="10058400" cy="170180"/>
            <a:chOff x="0" y="7602537"/>
            <a:chExt cx="10058400" cy="170180"/>
          </a:xfrm>
        </p:grpSpPr>
        <p:sp>
          <p:nvSpPr>
            <p:cNvPr id="4" name="object 4"/>
            <p:cNvSpPr/>
            <p:nvPr/>
          </p:nvSpPr>
          <p:spPr>
            <a:xfrm>
              <a:off x="25146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357C96">
                <a:alpha val="19999"/>
              </a:srgbClr>
            </a:solidFill>
          </p:spPr>
          <p:txBody>
            <a:bodyPr wrap="square" lIns="0" tIns="0" rIns="0" bIns="0" rtlCol="0"/>
            <a:lstStyle/>
            <a:p>
              <a:endParaRPr/>
            </a:p>
          </p:txBody>
        </p:sp>
        <p:sp>
          <p:nvSpPr>
            <p:cNvPr id="5" name="object 5"/>
            <p:cNvSpPr/>
            <p:nvPr/>
          </p:nvSpPr>
          <p:spPr>
            <a:xfrm>
              <a:off x="50292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91AB5A"/>
            </a:solidFill>
          </p:spPr>
          <p:txBody>
            <a:bodyPr wrap="square" lIns="0" tIns="0" rIns="0" bIns="0" rtlCol="0"/>
            <a:lstStyle/>
            <a:p>
              <a:endParaRPr/>
            </a:p>
          </p:txBody>
        </p:sp>
        <p:sp>
          <p:nvSpPr>
            <p:cNvPr id="6" name="object 6"/>
            <p:cNvSpPr/>
            <p:nvPr/>
          </p:nvSpPr>
          <p:spPr>
            <a:xfrm>
              <a:off x="75438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FECF8D"/>
            </a:solidFill>
          </p:spPr>
          <p:txBody>
            <a:bodyPr wrap="square" lIns="0" tIns="0" rIns="0" bIns="0" rtlCol="0"/>
            <a:lstStyle/>
            <a:p>
              <a:endParaRPr/>
            </a:p>
          </p:txBody>
        </p:sp>
        <p:sp>
          <p:nvSpPr>
            <p:cNvPr id="7" name="object 7"/>
            <p:cNvSpPr/>
            <p:nvPr/>
          </p:nvSpPr>
          <p:spPr>
            <a:xfrm>
              <a:off x="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714B63">
                <a:alpha val="19999"/>
              </a:srgbClr>
            </a:solidFill>
          </p:spPr>
          <p:txBody>
            <a:bodyPr wrap="square" lIns="0" tIns="0" rIns="0" bIns="0" rtlCol="0"/>
            <a:lstStyle/>
            <a:p>
              <a:endParaRPr/>
            </a:p>
          </p:txBody>
        </p:sp>
      </p:grpSp>
      <p:sp>
        <p:nvSpPr>
          <p:cNvPr id="8" name="object 8"/>
          <p:cNvSpPr txBox="1">
            <a:spLocks noGrp="1"/>
          </p:cNvSpPr>
          <p:nvPr>
            <p:ph type="title"/>
          </p:nvPr>
        </p:nvSpPr>
        <p:spPr>
          <a:xfrm>
            <a:off x="541845" y="5704791"/>
            <a:ext cx="8019059" cy="1699565"/>
          </a:xfrm>
          <a:prstGeom prst="rect">
            <a:avLst/>
          </a:prstGeom>
        </p:spPr>
        <p:txBody>
          <a:bodyPr vert="horz" wrap="square" lIns="0" tIns="12700" rIns="0" bIns="0" rtlCol="0">
            <a:spAutoFit/>
          </a:bodyPr>
          <a:lstStyle/>
          <a:p>
            <a:pPr marL="12700">
              <a:lnSpc>
                <a:spcPct val="100000"/>
              </a:lnSpc>
              <a:spcBef>
                <a:spcPts val="100"/>
              </a:spcBef>
            </a:pPr>
            <a:r>
              <a:rPr spc="165" dirty="0">
                <a:solidFill>
                  <a:srgbClr val="91AB5A"/>
                </a:solidFill>
              </a:rPr>
              <a:t>PEOPLE</a:t>
            </a:r>
          </a:p>
        </p:txBody>
      </p:sp>
      <p:sp>
        <p:nvSpPr>
          <p:cNvPr id="9" name="object 9"/>
          <p:cNvSpPr txBox="1"/>
          <p:nvPr/>
        </p:nvSpPr>
        <p:spPr>
          <a:xfrm>
            <a:off x="365817" y="1068838"/>
            <a:ext cx="5194300" cy="36068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91AB5A"/>
                </a:solidFill>
                <a:latin typeface="Century Gothic"/>
                <a:cs typeface="Century Gothic"/>
              </a:rPr>
              <a:t>How</a:t>
            </a:r>
            <a:r>
              <a:rPr sz="1100" spc="60" dirty="0">
                <a:solidFill>
                  <a:srgbClr val="91AB5A"/>
                </a:solidFill>
                <a:latin typeface="Century Gothic"/>
                <a:cs typeface="Century Gothic"/>
              </a:rPr>
              <a:t> </a:t>
            </a:r>
            <a:r>
              <a:rPr sz="1100" spc="-50" dirty="0">
                <a:solidFill>
                  <a:srgbClr val="91AB5A"/>
                </a:solidFill>
                <a:latin typeface="Century Gothic"/>
                <a:cs typeface="Century Gothic"/>
              </a:rPr>
              <a:t>can</a:t>
            </a:r>
            <a:r>
              <a:rPr sz="1100" spc="60" dirty="0">
                <a:solidFill>
                  <a:srgbClr val="91AB5A"/>
                </a:solidFill>
                <a:latin typeface="Century Gothic"/>
                <a:cs typeface="Century Gothic"/>
              </a:rPr>
              <a:t> </a:t>
            </a:r>
            <a:r>
              <a:rPr sz="1100" dirty="0">
                <a:solidFill>
                  <a:srgbClr val="91AB5A"/>
                </a:solidFill>
                <a:latin typeface="Century Gothic"/>
                <a:cs typeface="Century Gothic"/>
              </a:rPr>
              <a:t>we</a:t>
            </a:r>
            <a:r>
              <a:rPr sz="1100" spc="60" dirty="0">
                <a:solidFill>
                  <a:srgbClr val="91AB5A"/>
                </a:solidFill>
                <a:latin typeface="Century Gothic"/>
                <a:cs typeface="Century Gothic"/>
              </a:rPr>
              <a:t> </a:t>
            </a:r>
            <a:r>
              <a:rPr sz="1100" dirty="0">
                <a:solidFill>
                  <a:srgbClr val="91AB5A"/>
                </a:solidFill>
                <a:latin typeface="Century Gothic"/>
                <a:cs typeface="Century Gothic"/>
              </a:rPr>
              <a:t>begin</a:t>
            </a:r>
            <a:r>
              <a:rPr sz="1100" spc="65" dirty="0">
                <a:solidFill>
                  <a:srgbClr val="91AB5A"/>
                </a:solidFill>
                <a:latin typeface="Century Gothic"/>
                <a:cs typeface="Century Gothic"/>
              </a:rPr>
              <a:t> </a:t>
            </a:r>
            <a:r>
              <a:rPr sz="1100" dirty="0">
                <a:solidFill>
                  <a:srgbClr val="91AB5A"/>
                </a:solidFill>
                <a:latin typeface="Century Gothic"/>
                <a:cs typeface="Century Gothic"/>
              </a:rPr>
              <a:t>creating</a:t>
            </a:r>
            <a:r>
              <a:rPr sz="1100" spc="60" dirty="0">
                <a:solidFill>
                  <a:srgbClr val="91AB5A"/>
                </a:solidFill>
                <a:latin typeface="Century Gothic"/>
                <a:cs typeface="Century Gothic"/>
              </a:rPr>
              <a:t> </a:t>
            </a:r>
            <a:r>
              <a:rPr sz="1100" spc="-130" dirty="0">
                <a:solidFill>
                  <a:srgbClr val="91AB5A"/>
                </a:solidFill>
                <a:latin typeface="Century Gothic"/>
                <a:cs typeface="Century Gothic"/>
              </a:rPr>
              <a:t>a</a:t>
            </a:r>
            <a:r>
              <a:rPr sz="1100" spc="60" dirty="0">
                <a:solidFill>
                  <a:srgbClr val="91AB5A"/>
                </a:solidFill>
                <a:latin typeface="Century Gothic"/>
                <a:cs typeface="Century Gothic"/>
              </a:rPr>
              <a:t> </a:t>
            </a:r>
            <a:r>
              <a:rPr sz="1100" dirty="0">
                <a:solidFill>
                  <a:srgbClr val="91AB5A"/>
                </a:solidFill>
                <a:latin typeface="Century Gothic"/>
                <a:cs typeface="Century Gothic"/>
              </a:rPr>
              <a:t>system</a:t>
            </a:r>
            <a:r>
              <a:rPr sz="1100" spc="65" dirty="0">
                <a:solidFill>
                  <a:srgbClr val="91AB5A"/>
                </a:solidFill>
                <a:latin typeface="Century Gothic"/>
                <a:cs typeface="Century Gothic"/>
              </a:rPr>
              <a:t> </a:t>
            </a:r>
            <a:r>
              <a:rPr sz="1100" dirty="0">
                <a:solidFill>
                  <a:srgbClr val="91AB5A"/>
                </a:solidFill>
                <a:latin typeface="Century Gothic"/>
                <a:cs typeface="Century Gothic"/>
              </a:rPr>
              <a:t>that</a:t>
            </a:r>
            <a:r>
              <a:rPr sz="1100" spc="60" dirty="0">
                <a:solidFill>
                  <a:srgbClr val="91AB5A"/>
                </a:solidFill>
                <a:latin typeface="Century Gothic"/>
                <a:cs typeface="Century Gothic"/>
              </a:rPr>
              <a:t> </a:t>
            </a:r>
            <a:r>
              <a:rPr sz="1100" dirty="0">
                <a:solidFill>
                  <a:srgbClr val="91AB5A"/>
                </a:solidFill>
                <a:latin typeface="Century Gothic"/>
                <a:cs typeface="Century Gothic"/>
              </a:rPr>
              <a:t>supports</a:t>
            </a:r>
            <a:r>
              <a:rPr sz="1100" spc="60" dirty="0">
                <a:solidFill>
                  <a:srgbClr val="91AB5A"/>
                </a:solidFill>
                <a:latin typeface="Century Gothic"/>
                <a:cs typeface="Century Gothic"/>
              </a:rPr>
              <a:t> </a:t>
            </a:r>
            <a:r>
              <a:rPr sz="1100" spc="45" dirty="0">
                <a:solidFill>
                  <a:srgbClr val="91AB5A"/>
                </a:solidFill>
                <a:latin typeface="Century Gothic"/>
                <a:cs typeface="Century Gothic"/>
              </a:rPr>
              <a:t>diversity</a:t>
            </a:r>
            <a:r>
              <a:rPr sz="1100" spc="65" dirty="0">
                <a:solidFill>
                  <a:srgbClr val="91AB5A"/>
                </a:solidFill>
                <a:latin typeface="Century Gothic"/>
                <a:cs typeface="Century Gothic"/>
              </a:rPr>
              <a:t> </a:t>
            </a:r>
            <a:r>
              <a:rPr sz="1100" spc="-35" dirty="0">
                <a:solidFill>
                  <a:srgbClr val="91AB5A"/>
                </a:solidFill>
                <a:latin typeface="Century Gothic"/>
                <a:cs typeface="Century Gothic"/>
              </a:rPr>
              <a:t>and</a:t>
            </a:r>
            <a:r>
              <a:rPr sz="1100" spc="60" dirty="0">
                <a:solidFill>
                  <a:srgbClr val="91AB5A"/>
                </a:solidFill>
                <a:latin typeface="Century Gothic"/>
                <a:cs typeface="Century Gothic"/>
              </a:rPr>
              <a:t> </a:t>
            </a:r>
            <a:r>
              <a:rPr sz="1100" spc="-10" dirty="0">
                <a:solidFill>
                  <a:srgbClr val="91AB5A"/>
                </a:solidFill>
                <a:latin typeface="Century Gothic"/>
                <a:cs typeface="Century Gothic"/>
              </a:rPr>
              <a:t>inclusion?</a:t>
            </a:r>
            <a:endParaRPr sz="1100">
              <a:latin typeface="Century Gothic"/>
              <a:cs typeface="Century Gothic"/>
            </a:endParaRPr>
          </a:p>
          <a:p>
            <a:pPr marL="12700">
              <a:lnSpc>
                <a:spcPct val="100000"/>
              </a:lnSpc>
            </a:pPr>
            <a:r>
              <a:rPr sz="1100" spc="-55" dirty="0">
                <a:solidFill>
                  <a:srgbClr val="91AB5A"/>
                </a:solidFill>
                <a:latin typeface="Arial Black"/>
                <a:cs typeface="Arial Black"/>
              </a:rPr>
              <a:t>Choose</a:t>
            </a:r>
            <a:r>
              <a:rPr sz="1100" spc="-50" dirty="0">
                <a:solidFill>
                  <a:srgbClr val="91AB5A"/>
                </a:solidFill>
                <a:latin typeface="Arial Black"/>
                <a:cs typeface="Arial Black"/>
              </a:rPr>
              <a:t> </a:t>
            </a:r>
            <a:r>
              <a:rPr sz="1100" spc="-45" dirty="0">
                <a:solidFill>
                  <a:srgbClr val="91AB5A"/>
                </a:solidFill>
                <a:latin typeface="Arial Black"/>
                <a:cs typeface="Arial Black"/>
              </a:rPr>
              <a:t>one</a:t>
            </a:r>
            <a:r>
              <a:rPr sz="1100" spc="-50" dirty="0">
                <a:solidFill>
                  <a:srgbClr val="91AB5A"/>
                </a:solidFill>
                <a:latin typeface="Arial Black"/>
                <a:cs typeface="Arial Black"/>
              </a:rPr>
              <a:t> </a:t>
            </a:r>
            <a:r>
              <a:rPr sz="1100" spc="-55" dirty="0">
                <a:solidFill>
                  <a:srgbClr val="91AB5A"/>
                </a:solidFill>
                <a:latin typeface="Arial Black"/>
                <a:cs typeface="Arial Black"/>
              </a:rPr>
              <a:t>action</a:t>
            </a:r>
            <a:r>
              <a:rPr sz="1100" spc="-50" dirty="0">
                <a:solidFill>
                  <a:srgbClr val="91AB5A"/>
                </a:solidFill>
                <a:latin typeface="Arial Black"/>
                <a:cs typeface="Arial Black"/>
              </a:rPr>
              <a:t> </a:t>
            </a:r>
            <a:r>
              <a:rPr sz="1100" spc="-10" dirty="0">
                <a:solidFill>
                  <a:srgbClr val="91AB5A"/>
                </a:solidFill>
                <a:latin typeface="Arial Black"/>
                <a:cs typeface="Arial Black"/>
              </a:rPr>
              <a:t>below.</a:t>
            </a:r>
            <a:endParaRPr sz="1100">
              <a:latin typeface="Arial Black"/>
              <a:cs typeface="Arial Black"/>
            </a:endParaRPr>
          </a:p>
        </p:txBody>
      </p:sp>
      <p:sp>
        <p:nvSpPr>
          <p:cNvPr id="10" name="object 10"/>
          <p:cNvSpPr txBox="1"/>
          <p:nvPr/>
        </p:nvSpPr>
        <p:spPr>
          <a:xfrm>
            <a:off x="362965" y="2059557"/>
            <a:ext cx="2611755" cy="1718419"/>
          </a:xfrm>
          <a:prstGeom prst="rect">
            <a:avLst/>
          </a:prstGeom>
          <a:ln w="12700">
            <a:solidFill>
              <a:srgbClr val="91AB5A"/>
            </a:solidFill>
          </a:ln>
        </p:spPr>
        <p:txBody>
          <a:bodyPr vert="horz" wrap="square" lIns="0" tIns="63500" rIns="0" bIns="0" rtlCol="0">
            <a:spAutoFit/>
          </a:bodyPr>
          <a:lstStyle/>
          <a:p>
            <a:pPr marL="152400">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52400" marR="480695">
              <a:lnSpc>
                <a:spcPct val="100000"/>
              </a:lnSpc>
            </a:pPr>
            <a:r>
              <a:rPr sz="1000" dirty="0">
                <a:solidFill>
                  <a:srgbClr val="807B75"/>
                </a:solidFill>
                <a:latin typeface="Century Gothic"/>
                <a:cs typeface="Century Gothic"/>
              </a:rPr>
              <a:t>Do</a:t>
            </a:r>
            <a:r>
              <a:rPr sz="1000" spc="75" dirty="0">
                <a:solidFill>
                  <a:srgbClr val="807B75"/>
                </a:solidFill>
                <a:latin typeface="Century Gothic"/>
                <a:cs typeface="Century Gothic"/>
              </a:rPr>
              <a:t> </a:t>
            </a:r>
            <a:r>
              <a:rPr sz="1000" dirty="0">
                <a:solidFill>
                  <a:srgbClr val="807B75"/>
                </a:solidFill>
                <a:latin typeface="Century Gothic"/>
                <a:cs typeface="Century Gothic"/>
              </a:rPr>
              <a:t>your</a:t>
            </a:r>
            <a:r>
              <a:rPr sz="1000" spc="80"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dirty="0">
                <a:solidFill>
                  <a:srgbClr val="807B75"/>
                </a:solidFill>
                <a:latin typeface="Century Gothic"/>
                <a:cs typeface="Century Gothic"/>
              </a:rPr>
              <a:t>’s</a:t>
            </a:r>
            <a:r>
              <a:rPr sz="1000" spc="80" dirty="0">
                <a:solidFill>
                  <a:srgbClr val="807B75"/>
                </a:solidFill>
                <a:latin typeface="Century Gothic"/>
                <a:cs typeface="Century Gothic"/>
              </a:rPr>
              <a:t> </a:t>
            </a:r>
            <a:r>
              <a:rPr sz="1000" dirty="0">
                <a:solidFill>
                  <a:srgbClr val="807B75"/>
                </a:solidFill>
                <a:latin typeface="Century Gothic"/>
                <a:cs typeface="Century Gothic"/>
              </a:rPr>
              <a:t>present</a:t>
            </a:r>
            <a:r>
              <a:rPr sz="1000" spc="80"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80" dirty="0">
                <a:solidFill>
                  <a:srgbClr val="807B75"/>
                </a:solidFill>
                <a:latin typeface="Century Gothic"/>
                <a:cs typeface="Century Gothic"/>
              </a:rPr>
              <a:t> </a:t>
            </a:r>
            <a:r>
              <a:rPr sz="1000" spc="-20" dirty="0">
                <a:solidFill>
                  <a:srgbClr val="807B75"/>
                </a:solidFill>
                <a:latin typeface="Century Gothic"/>
                <a:cs typeface="Century Gothic"/>
              </a:rPr>
              <a:t>past </a:t>
            </a:r>
            <a:r>
              <a:rPr sz="1000" dirty="0">
                <a:solidFill>
                  <a:srgbClr val="807B75"/>
                </a:solidFill>
                <a:latin typeface="Century Gothic"/>
                <a:cs typeface="Century Gothic"/>
              </a:rPr>
              <a:t>faculty</a:t>
            </a:r>
            <a:r>
              <a:rPr sz="1000" spc="100"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100" dirty="0">
                <a:solidFill>
                  <a:srgbClr val="807B75"/>
                </a:solidFill>
                <a:latin typeface="Century Gothic"/>
                <a:cs typeface="Century Gothic"/>
              </a:rPr>
              <a:t> </a:t>
            </a:r>
            <a:r>
              <a:rPr sz="1000" dirty="0">
                <a:solidFill>
                  <a:srgbClr val="807B75"/>
                </a:solidFill>
                <a:latin typeface="Century Gothic"/>
                <a:cs typeface="Century Gothic"/>
              </a:rPr>
              <a:t>staff</a:t>
            </a:r>
            <a:r>
              <a:rPr sz="1000" spc="100" dirty="0">
                <a:solidFill>
                  <a:srgbClr val="807B75"/>
                </a:solidFill>
                <a:latin typeface="Century Gothic"/>
                <a:cs typeface="Century Gothic"/>
              </a:rPr>
              <a:t> </a:t>
            </a:r>
            <a:r>
              <a:rPr sz="1000" dirty="0">
                <a:solidFill>
                  <a:srgbClr val="807B75"/>
                </a:solidFill>
                <a:latin typeface="Century Gothic"/>
                <a:cs typeface="Century Gothic"/>
              </a:rPr>
              <a:t>hiring,</a:t>
            </a:r>
            <a:r>
              <a:rPr sz="1000" spc="105" dirty="0">
                <a:solidFill>
                  <a:srgbClr val="807B75"/>
                </a:solidFill>
                <a:latin typeface="Century Gothic"/>
                <a:cs typeface="Century Gothic"/>
              </a:rPr>
              <a:t> </a:t>
            </a:r>
            <a:r>
              <a:rPr sz="1000" spc="-25" dirty="0">
                <a:solidFill>
                  <a:srgbClr val="807B75"/>
                </a:solidFill>
                <a:latin typeface="Century Gothic"/>
                <a:cs typeface="Century Gothic"/>
              </a:rPr>
              <a:t>and </a:t>
            </a:r>
            <a:r>
              <a:rPr sz="1000" dirty="0">
                <a:solidFill>
                  <a:srgbClr val="807B75"/>
                </a:solidFill>
                <a:latin typeface="Century Gothic"/>
                <a:cs typeface="Century Gothic"/>
              </a:rPr>
              <a:t>student</a:t>
            </a:r>
            <a:r>
              <a:rPr sz="1000" spc="190" dirty="0">
                <a:solidFill>
                  <a:srgbClr val="807B75"/>
                </a:solidFill>
                <a:latin typeface="Century Gothic"/>
                <a:cs typeface="Century Gothic"/>
              </a:rPr>
              <a:t> </a:t>
            </a:r>
            <a:r>
              <a:rPr sz="1000" dirty="0">
                <a:solidFill>
                  <a:srgbClr val="807B75"/>
                </a:solidFill>
                <a:latin typeface="Century Gothic"/>
                <a:cs typeface="Century Gothic"/>
              </a:rPr>
              <a:t>admission</a:t>
            </a:r>
            <a:r>
              <a:rPr sz="1000" spc="190" dirty="0">
                <a:solidFill>
                  <a:srgbClr val="807B75"/>
                </a:solidFill>
                <a:latin typeface="Century Gothic"/>
                <a:cs typeface="Century Gothic"/>
              </a:rPr>
              <a:t> </a:t>
            </a:r>
            <a:r>
              <a:rPr sz="1000" spc="-10" dirty="0">
                <a:solidFill>
                  <a:srgbClr val="807B75"/>
                </a:solidFill>
                <a:latin typeface="Century Gothic"/>
                <a:cs typeface="Century Gothic"/>
              </a:rPr>
              <a:t>practices, </a:t>
            </a:r>
            <a:r>
              <a:rPr sz="1000" dirty="0">
                <a:solidFill>
                  <a:srgbClr val="807B75"/>
                </a:solidFill>
                <a:latin typeface="Century Gothic"/>
                <a:cs typeface="Century Gothic"/>
              </a:rPr>
              <a:t>reflect</a:t>
            </a:r>
            <a:r>
              <a:rPr sz="1000" spc="40" dirty="0">
                <a:solidFill>
                  <a:srgbClr val="807B75"/>
                </a:solidFill>
                <a:latin typeface="Century Gothic"/>
                <a:cs typeface="Century Gothic"/>
              </a:rPr>
              <a:t> </a:t>
            </a:r>
            <a:r>
              <a:rPr lang="en-US" sz="1000" spc="-10" dirty="0">
                <a:solidFill>
                  <a:srgbClr val="807B75"/>
                </a:solidFill>
                <a:latin typeface="Century Gothic"/>
                <a:cs typeface="Century Gothic"/>
              </a:rPr>
              <a:t>Plainfield</a:t>
            </a:r>
            <a:r>
              <a:rPr sz="1000" spc="40"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45" dirty="0">
                <a:solidFill>
                  <a:srgbClr val="807B75"/>
                </a:solidFill>
                <a:latin typeface="Century Gothic"/>
                <a:cs typeface="Century Gothic"/>
              </a:rPr>
              <a:t> </a:t>
            </a:r>
            <a:r>
              <a:rPr sz="1000" spc="-10" dirty="0">
                <a:solidFill>
                  <a:srgbClr val="807B75"/>
                </a:solidFill>
                <a:latin typeface="Century Gothic"/>
                <a:cs typeface="Century Gothic"/>
              </a:rPr>
              <a:t>values?</a:t>
            </a:r>
            <a:endParaRPr sz="1000" dirty="0">
              <a:latin typeface="Century Gothic"/>
              <a:cs typeface="Century Gothic"/>
            </a:endParaRPr>
          </a:p>
          <a:p>
            <a:pPr marL="15240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52400" marR="306705">
              <a:lnSpc>
                <a:spcPct val="100000"/>
              </a:lnSpc>
            </a:pPr>
            <a:r>
              <a:rPr sz="1000" dirty="0">
                <a:solidFill>
                  <a:srgbClr val="807B75"/>
                </a:solidFill>
                <a:latin typeface="Century Gothic"/>
                <a:cs typeface="Century Gothic"/>
              </a:rPr>
              <a:t>Ensure</a:t>
            </a:r>
            <a:r>
              <a:rPr sz="1000" spc="110" dirty="0">
                <a:solidFill>
                  <a:srgbClr val="807B75"/>
                </a:solidFill>
                <a:latin typeface="Century Gothic"/>
                <a:cs typeface="Century Gothic"/>
              </a:rPr>
              <a:t> </a:t>
            </a:r>
            <a:r>
              <a:rPr sz="1000" dirty="0">
                <a:solidFill>
                  <a:srgbClr val="807B75"/>
                </a:solidFill>
                <a:latin typeface="Century Gothic"/>
                <a:cs typeface="Century Gothic"/>
              </a:rPr>
              <a:t>that</a:t>
            </a:r>
            <a:r>
              <a:rPr sz="1000" spc="114" dirty="0">
                <a:solidFill>
                  <a:srgbClr val="807B75"/>
                </a:solidFill>
                <a:latin typeface="Century Gothic"/>
                <a:cs typeface="Century Gothic"/>
              </a:rPr>
              <a:t> </a:t>
            </a:r>
            <a:r>
              <a:rPr sz="1000" dirty="0">
                <a:solidFill>
                  <a:srgbClr val="807B75"/>
                </a:solidFill>
                <a:latin typeface="Century Gothic"/>
                <a:cs typeface="Century Gothic"/>
              </a:rPr>
              <a:t>all</a:t>
            </a:r>
            <a:r>
              <a:rPr sz="1000" spc="110" dirty="0">
                <a:solidFill>
                  <a:srgbClr val="807B75"/>
                </a:solidFill>
                <a:latin typeface="Century Gothic"/>
                <a:cs typeface="Century Gothic"/>
              </a:rPr>
              <a:t> </a:t>
            </a:r>
            <a:r>
              <a:rPr sz="1000" dirty="0">
                <a:solidFill>
                  <a:srgbClr val="807B75"/>
                </a:solidFill>
                <a:latin typeface="Century Gothic"/>
                <a:cs typeface="Century Gothic"/>
              </a:rPr>
              <a:t>members</a:t>
            </a:r>
            <a:r>
              <a:rPr sz="1000" spc="114" dirty="0">
                <a:solidFill>
                  <a:srgbClr val="807B75"/>
                </a:solidFill>
                <a:latin typeface="Century Gothic"/>
                <a:cs typeface="Century Gothic"/>
              </a:rPr>
              <a:t> </a:t>
            </a:r>
            <a:r>
              <a:rPr sz="1000" spc="-25" dirty="0">
                <a:solidFill>
                  <a:srgbClr val="807B75"/>
                </a:solidFill>
                <a:latin typeface="Century Gothic"/>
                <a:cs typeface="Century Gothic"/>
              </a:rPr>
              <a:t>of </a:t>
            </a:r>
            <a:r>
              <a:rPr sz="1000" dirty="0">
                <a:solidFill>
                  <a:srgbClr val="807B75"/>
                </a:solidFill>
                <a:latin typeface="Century Gothic"/>
                <a:cs typeface="Century Gothic"/>
              </a:rPr>
              <a:t>hiring</a:t>
            </a:r>
            <a:r>
              <a:rPr sz="1000" spc="165" dirty="0">
                <a:solidFill>
                  <a:srgbClr val="807B75"/>
                </a:solidFill>
                <a:latin typeface="Century Gothic"/>
                <a:cs typeface="Century Gothic"/>
              </a:rPr>
              <a:t> </a:t>
            </a:r>
            <a:r>
              <a:rPr sz="1000" spc="-10" dirty="0">
                <a:solidFill>
                  <a:srgbClr val="807B75"/>
                </a:solidFill>
                <a:latin typeface="Century Gothic"/>
                <a:cs typeface="Century Gothic"/>
              </a:rPr>
              <a:t>committees </a:t>
            </a:r>
            <a:r>
              <a:rPr sz="1000" dirty="0">
                <a:solidFill>
                  <a:srgbClr val="807B75"/>
                </a:solidFill>
                <a:latin typeface="Century Gothic"/>
                <a:cs typeface="Century Gothic"/>
              </a:rPr>
              <a:t>are</a:t>
            </a:r>
            <a:r>
              <a:rPr sz="1000" spc="10" dirty="0">
                <a:solidFill>
                  <a:srgbClr val="807B75"/>
                </a:solidFill>
                <a:latin typeface="Century Gothic"/>
                <a:cs typeface="Century Gothic"/>
              </a:rPr>
              <a:t> </a:t>
            </a:r>
            <a:r>
              <a:rPr sz="1000" dirty="0">
                <a:solidFill>
                  <a:srgbClr val="807B75"/>
                </a:solidFill>
                <a:latin typeface="Century Gothic"/>
                <a:cs typeface="Century Gothic"/>
              </a:rPr>
              <a:t>up</a:t>
            </a:r>
            <a:r>
              <a:rPr sz="1000" spc="10" dirty="0">
                <a:solidFill>
                  <a:srgbClr val="807B75"/>
                </a:solidFill>
                <a:latin typeface="Century Gothic"/>
                <a:cs typeface="Century Gothic"/>
              </a:rPr>
              <a:t> </a:t>
            </a:r>
            <a:r>
              <a:rPr sz="1000" dirty="0">
                <a:solidFill>
                  <a:srgbClr val="807B75"/>
                </a:solidFill>
                <a:latin typeface="Century Gothic"/>
                <a:cs typeface="Century Gothic"/>
              </a:rPr>
              <a:t>to</a:t>
            </a:r>
            <a:r>
              <a:rPr sz="1000" spc="10" dirty="0">
                <a:solidFill>
                  <a:srgbClr val="807B75"/>
                </a:solidFill>
                <a:latin typeface="Century Gothic"/>
                <a:cs typeface="Century Gothic"/>
              </a:rPr>
              <a:t> </a:t>
            </a:r>
            <a:r>
              <a:rPr sz="1000" spc="-25" dirty="0">
                <a:solidFill>
                  <a:srgbClr val="807B75"/>
                </a:solidFill>
                <a:latin typeface="Century Gothic"/>
                <a:cs typeface="Century Gothic"/>
              </a:rPr>
              <a:t>date</a:t>
            </a:r>
            <a:r>
              <a:rPr sz="1000" spc="10" dirty="0">
                <a:solidFill>
                  <a:srgbClr val="807B75"/>
                </a:solidFill>
                <a:latin typeface="Century Gothic"/>
                <a:cs typeface="Century Gothic"/>
              </a:rPr>
              <a:t> </a:t>
            </a:r>
            <a:r>
              <a:rPr sz="1000" dirty="0">
                <a:solidFill>
                  <a:srgbClr val="807B75"/>
                </a:solidFill>
                <a:latin typeface="Century Gothic"/>
                <a:cs typeface="Century Gothic"/>
              </a:rPr>
              <a:t>on</a:t>
            </a:r>
            <a:r>
              <a:rPr sz="1000" spc="10" dirty="0">
                <a:solidFill>
                  <a:srgbClr val="807B75"/>
                </a:solidFill>
                <a:latin typeface="Century Gothic"/>
                <a:cs typeface="Century Gothic"/>
              </a:rPr>
              <a:t> </a:t>
            </a:r>
            <a:r>
              <a:rPr sz="1000" dirty="0">
                <a:solidFill>
                  <a:srgbClr val="807B75"/>
                </a:solidFill>
                <a:latin typeface="Century Gothic"/>
                <a:cs typeface="Century Gothic"/>
              </a:rPr>
              <a:t>best</a:t>
            </a:r>
            <a:r>
              <a:rPr sz="1000" spc="10" dirty="0">
                <a:solidFill>
                  <a:srgbClr val="807B75"/>
                </a:solidFill>
                <a:latin typeface="Century Gothic"/>
                <a:cs typeface="Century Gothic"/>
              </a:rPr>
              <a:t> </a:t>
            </a:r>
            <a:r>
              <a:rPr sz="1000" spc="-10" dirty="0">
                <a:solidFill>
                  <a:srgbClr val="807B75"/>
                </a:solidFill>
                <a:latin typeface="Century Gothic"/>
                <a:cs typeface="Century Gothic"/>
              </a:rPr>
              <a:t>practices </a:t>
            </a:r>
            <a:r>
              <a:rPr sz="1000" dirty="0">
                <a:solidFill>
                  <a:srgbClr val="807B75"/>
                </a:solidFill>
                <a:latin typeface="Century Gothic"/>
                <a:cs typeface="Century Gothic"/>
              </a:rPr>
              <a:t>for</a:t>
            </a:r>
            <a:r>
              <a:rPr sz="1000" spc="145" dirty="0">
                <a:solidFill>
                  <a:srgbClr val="807B75"/>
                </a:solidFill>
                <a:latin typeface="Century Gothic"/>
                <a:cs typeface="Century Gothic"/>
              </a:rPr>
              <a:t> </a:t>
            </a:r>
            <a:r>
              <a:rPr sz="1000" spc="-10" dirty="0">
                <a:solidFill>
                  <a:srgbClr val="807B75"/>
                </a:solidFill>
                <a:latin typeface="Century Gothic"/>
                <a:cs typeface="Century Gothic"/>
              </a:rPr>
              <a:t>diversity.</a:t>
            </a:r>
            <a:endParaRPr sz="1000" dirty="0">
              <a:latin typeface="Century Gothic"/>
              <a:cs typeface="Century Gothic"/>
            </a:endParaRPr>
          </a:p>
        </p:txBody>
      </p:sp>
      <p:sp>
        <p:nvSpPr>
          <p:cNvPr id="11" name="object 11"/>
          <p:cNvSpPr txBox="1"/>
          <p:nvPr/>
        </p:nvSpPr>
        <p:spPr>
          <a:xfrm>
            <a:off x="5265420" y="2186557"/>
            <a:ext cx="2061845" cy="2026196"/>
          </a:xfrm>
          <a:prstGeom prst="rect">
            <a:avLst/>
          </a:prstGeom>
          <a:ln w="12700">
            <a:solidFill>
              <a:srgbClr val="91AB5A"/>
            </a:solidFill>
          </a:ln>
        </p:spPr>
        <p:txBody>
          <a:bodyPr vert="horz" wrap="square" lIns="0" tIns="63500" rIns="0" bIns="0" rtlCol="0">
            <a:spAutoFit/>
          </a:bodyPr>
          <a:lstStyle/>
          <a:p>
            <a:pPr marL="153035">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53035" marR="343535">
              <a:lnSpc>
                <a:spcPct val="100000"/>
              </a:lnSpc>
            </a:pPr>
            <a:r>
              <a:rPr sz="1000" spc="85" dirty="0">
                <a:solidFill>
                  <a:srgbClr val="807B75"/>
                </a:solidFill>
                <a:latin typeface="Century Gothic"/>
                <a:cs typeface="Century Gothic"/>
              </a:rPr>
              <a:t>Is</a:t>
            </a:r>
            <a:r>
              <a:rPr sz="1000" spc="80" dirty="0">
                <a:solidFill>
                  <a:srgbClr val="807B75"/>
                </a:solidFill>
                <a:latin typeface="Century Gothic"/>
                <a:cs typeface="Century Gothic"/>
              </a:rPr>
              <a:t> </a:t>
            </a:r>
            <a:r>
              <a:rPr sz="1000" dirty="0">
                <a:solidFill>
                  <a:srgbClr val="807B75"/>
                </a:solidFill>
                <a:latin typeface="Century Gothic"/>
                <a:cs typeface="Century Gothic"/>
              </a:rPr>
              <a:t>the</a:t>
            </a:r>
            <a:r>
              <a:rPr sz="1000" spc="85" dirty="0">
                <a:solidFill>
                  <a:srgbClr val="807B75"/>
                </a:solidFill>
                <a:latin typeface="Century Gothic"/>
                <a:cs typeface="Century Gothic"/>
              </a:rPr>
              <a:t> </a:t>
            </a:r>
            <a:r>
              <a:rPr sz="1000" dirty="0">
                <a:solidFill>
                  <a:srgbClr val="807B75"/>
                </a:solidFill>
                <a:latin typeface="Century Gothic"/>
                <a:cs typeface="Century Gothic"/>
              </a:rPr>
              <a:t>work</a:t>
            </a:r>
            <a:r>
              <a:rPr sz="1000" spc="80" dirty="0">
                <a:solidFill>
                  <a:srgbClr val="807B75"/>
                </a:solidFill>
                <a:latin typeface="Century Gothic"/>
                <a:cs typeface="Century Gothic"/>
              </a:rPr>
              <a:t> </a:t>
            </a:r>
            <a:r>
              <a:rPr sz="1000" dirty="0">
                <a:solidFill>
                  <a:srgbClr val="807B75"/>
                </a:solidFill>
                <a:latin typeface="Century Gothic"/>
                <a:cs typeface="Century Gothic"/>
              </a:rPr>
              <a:t>of</a:t>
            </a:r>
            <a:r>
              <a:rPr sz="1000" spc="85" dirty="0">
                <a:solidFill>
                  <a:srgbClr val="807B75"/>
                </a:solidFill>
                <a:latin typeface="Century Gothic"/>
                <a:cs typeface="Century Gothic"/>
              </a:rPr>
              <a:t> </a:t>
            </a:r>
            <a:r>
              <a:rPr sz="1000" dirty="0">
                <a:solidFill>
                  <a:srgbClr val="807B75"/>
                </a:solidFill>
                <a:latin typeface="Century Gothic"/>
                <a:cs typeface="Century Gothic"/>
              </a:rPr>
              <a:t>your</a:t>
            </a:r>
            <a:r>
              <a:rPr sz="1000" spc="80" dirty="0">
                <a:solidFill>
                  <a:srgbClr val="807B75"/>
                </a:solidFill>
                <a:latin typeface="Century Gothic"/>
                <a:cs typeface="Century Gothic"/>
              </a:rPr>
              <a:t> </a:t>
            </a:r>
            <a:r>
              <a:rPr lang="en-US" sz="1000" spc="-20" dirty="0">
                <a:solidFill>
                  <a:srgbClr val="807B75"/>
                </a:solidFill>
                <a:latin typeface="Century Gothic"/>
                <a:cs typeface="Century Gothic"/>
              </a:rPr>
              <a:t>school</a:t>
            </a:r>
            <a:r>
              <a:rPr sz="1000" spc="-20" dirty="0">
                <a:solidFill>
                  <a:srgbClr val="807B75"/>
                </a:solidFill>
                <a:latin typeface="Century Gothic"/>
                <a:cs typeface="Century Gothic"/>
              </a:rPr>
              <a:t> </a:t>
            </a:r>
            <a:r>
              <a:rPr sz="1000" dirty="0">
                <a:solidFill>
                  <a:srgbClr val="807B75"/>
                </a:solidFill>
                <a:latin typeface="Century Gothic"/>
                <a:cs typeface="Century Gothic"/>
              </a:rPr>
              <a:t>being</a:t>
            </a:r>
            <a:r>
              <a:rPr sz="1000" spc="20" dirty="0">
                <a:solidFill>
                  <a:srgbClr val="807B75"/>
                </a:solidFill>
                <a:latin typeface="Century Gothic"/>
                <a:cs typeface="Century Gothic"/>
              </a:rPr>
              <a:t> </a:t>
            </a:r>
            <a:r>
              <a:rPr sz="1000" dirty="0">
                <a:solidFill>
                  <a:srgbClr val="807B75"/>
                </a:solidFill>
                <a:latin typeface="Century Gothic"/>
                <a:cs typeface="Century Gothic"/>
              </a:rPr>
              <a:t>divided</a:t>
            </a:r>
            <a:r>
              <a:rPr sz="1000" spc="25" dirty="0">
                <a:solidFill>
                  <a:srgbClr val="807B75"/>
                </a:solidFill>
                <a:latin typeface="Century Gothic"/>
                <a:cs typeface="Century Gothic"/>
              </a:rPr>
              <a:t> </a:t>
            </a:r>
            <a:r>
              <a:rPr sz="1000" spc="-10" dirty="0">
                <a:solidFill>
                  <a:srgbClr val="807B75"/>
                </a:solidFill>
                <a:latin typeface="Century Gothic"/>
                <a:cs typeface="Century Gothic"/>
              </a:rPr>
              <a:t>equitably?</a:t>
            </a:r>
            <a:endParaRPr sz="1000" dirty="0">
              <a:latin typeface="Century Gothic"/>
              <a:cs typeface="Century Gothic"/>
            </a:endParaRPr>
          </a:p>
          <a:p>
            <a:pPr marL="15303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53035" marR="645795">
              <a:lnSpc>
                <a:spcPct val="100000"/>
              </a:lnSpc>
            </a:pPr>
            <a:r>
              <a:rPr sz="1000" dirty="0">
                <a:solidFill>
                  <a:srgbClr val="807B75"/>
                </a:solidFill>
                <a:latin typeface="Century Gothic"/>
                <a:cs typeface="Century Gothic"/>
              </a:rPr>
              <a:t>Review</a:t>
            </a:r>
            <a:r>
              <a:rPr sz="1000" spc="40" dirty="0">
                <a:solidFill>
                  <a:srgbClr val="807B75"/>
                </a:solidFill>
                <a:latin typeface="Century Gothic"/>
                <a:cs typeface="Century Gothic"/>
              </a:rPr>
              <a:t> </a:t>
            </a:r>
            <a:r>
              <a:rPr sz="1000" dirty="0">
                <a:solidFill>
                  <a:srgbClr val="807B75"/>
                </a:solidFill>
                <a:latin typeface="Century Gothic"/>
                <a:cs typeface="Century Gothic"/>
              </a:rPr>
              <a:t>the</a:t>
            </a:r>
            <a:r>
              <a:rPr sz="1000" spc="45" dirty="0">
                <a:solidFill>
                  <a:srgbClr val="807B75"/>
                </a:solidFill>
                <a:latin typeface="Century Gothic"/>
                <a:cs typeface="Century Gothic"/>
              </a:rPr>
              <a:t> </a:t>
            </a:r>
            <a:r>
              <a:rPr sz="1000" spc="-10" dirty="0">
                <a:solidFill>
                  <a:srgbClr val="807B75"/>
                </a:solidFill>
                <a:latin typeface="Century Gothic"/>
                <a:cs typeface="Century Gothic"/>
              </a:rPr>
              <a:t>amount </a:t>
            </a:r>
            <a:r>
              <a:rPr sz="1000" dirty="0">
                <a:solidFill>
                  <a:srgbClr val="807B75"/>
                </a:solidFill>
                <a:latin typeface="Century Gothic"/>
                <a:cs typeface="Century Gothic"/>
              </a:rPr>
              <a:t>of </a:t>
            </a:r>
            <a:r>
              <a:rPr sz="1000" spc="-10" dirty="0">
                <a:solidFill>
                  <a:srgbClr val="807B75"/>
                </a:solidFill>
                <a:latin typeface="Century Gothic"/>
                <a:cs typeface="Century Gothic"/>
              </a:rPr>
              <a:t>teaching,</a:t>
            </a:r>
            <a:r>
              <a:rPr sz="1000" dirty="0">
                <a:solidFill>
                  <a:srgbClr val="807B75"/>
                </a:solidFill>
                <a:latin typeface="Century Gothic"/>
                <a:cs typeface="Century Gothic"/>
              </a:rPr>
              <a:t> </a:t>
            </a:r>
            <a:r>
              <a:rPr sz="1000" spc="-10" dirty="0">
                <a:solidFill>
                  <a:srgbClr val="807B75"/>
                </a:solidFill>
                <a:latin typeface="Century Gothic"/>
                <a:cs typeface="Century Gothic"/>
              </a:rPr>
              <a:t>service, </a:t>
            </a:r>
            <a:r>
              <a:rPr sz="1000" dirty="0">
                <a:solidFill>
                  <a:srgbClr val="807B75"/>
                </a:solidFill>
                <a:latin typeface="Century Gothic"/>
                <a:cs typeface="Century Gothic"/>
              </a:rPr>
              <a:t>mentoring,</a:t>
            </a:r>
            <a:r>
              <a:rPr sz="1000" spc="110" dirty="0">
                <a:solidFill>
                  <a:srgbClr val="807B75"/>
                </a:solidFill>
                <a:latin typeface="Century Gothic"/>
                <a:cs typeface="Century Gothic"/>
              </a:rPr>
              <a:t> </a:t>
            </a:r>
            <a:r>
              <a:rPr sz="1000" spc="-25" dirty="0">
                <a:solidFill>
                  <a:srgbClr val="807B75"/>
                </a:solidFill>
                <a:latin typeface="Century Gothic"/>
                <a:cs typeface="Century Gothic"/>
              </a:rPr>
              <a:t>or </a:t>
            </a:r>
            <a:r>
              <a:rPr sz="1000" spc="-10" dirty="0">
                <a:solidFill>
                  <a:srgbClr val="807B75"/>
                </a:solidFill>
                <a:latin typeface="Century Gothic"/>
                <a:cs typeface="Century Gothic"/>
              </a:rPr>
              <a:t>administrative </a:t>
            </a:r>
            <a:r>
              <a:rPr sz="1000" dirty="0">
                <a:solidFill>
                  <a:srgbClr val="807B75"/>
                </a:solidFill>
                <a:latin typeface="Century Gothic"/>
                <a:cs typeface="Century Gothic"/>
              </a:rPr>
              <a:t>responsibilities</a:t>
            </a:r>
            <a:r>
              <a:rPr sz="1000" spc="165" dirty="0">
                <a:solidFill>
                  <a:srgbClr val="807B75"/>
                </a:solidFill>
                <a:latin typeface="Century Gothic"/>
                <a:cs typeface="Century Gothic"/>
              </a:rPr>
              <a:t>  </a:t>
            </a:r>
            <a:r>
              <a:rPr sz="1000" spc="-20" dirty="0">
                <a:solidFill>
                  <a:srgbClr val="807B75"/>
                </a:solidFill>
                <a:latin typeface="Century Gothic"/>
                <a:cs typeface="Century Gothic"/>
              </a:rPr>
              <a:t>that </a:t>
            </a:r>
            <a:r>
              <a:rPr sz="1000" dirty="0">
                <a:solidFill>
                  <a:srgbClr val="807B75"/>
                </a:solidFill>
                <a:latin typeface="Century Gothic"/>
                <a:cs typeface="Century Gothic"/>
              </a:rPr>
              <a:t>individuals</a:t>
            </a:r>
            <a:r>
              <a:rPr sz="1000" spc="175" dirty="0">
                <a:solidFill>
                  <a:srgbClr val="807B75"/>
                </a:solidFill>
                <a:latin typeface="Century Gothic"/>
                <a:cs typeface="Century Gothic"/>
              </a:rPr>
              <a:t> </a:t>
            </a:r>
            <a:r>
              <a:rPr sz="1000" dirty="0">
                <a:solidFill>
                  <a:srgbClr val="807B75"/>
                </a:solidFill>
                <a:latin typeface="Century Gothic"/>
                <a:cs typeface="Century Gothic"/>
              </a:rPr>
              <a:t>in</a:t>
            </a:r>
            <a:r>
              <a:rPr sz="1000" spc="180" dirty="0">
                <a:solidFill>
                  <a:srgbClr val="807B75"/>
                </a:solidFill>
                <a:latin typeface="Century Gothic"/>
                <a:cs typeface="Century Gothic"/>
              </a:rPr>
              <a:t> </a:t>
            </a:r>
            <a:r>
              <a:rPr sz="1000" spc="-20" dirty="0">
                <a:solidFill>
                  <a:srgbClr val="807B75"/>
                </a:solidFill>
                <a:latin typeface="Century Gothic"/>
                <a:cs typeface="Century Gothic"/>
              </a:rPr>
              <a:t>your </a:t>
            </a:r>
            <a:r>
              <a:rPr lang="en-US" sz="1000" dirty="0">
                <a:solidFill>
                  <a:srgbClr val="807B75"/>
                </a:solidFill>
                <a:latin typeface="Century Gothic"/>
                <a:cs typeface="Century Gothic"/>
              </a:rPr>
              <a:t>school</a:t>
            </a:r>
            <a:r>
              <a:rPr sz="1000" spc="50" dirty="0">
                <a:solidFill>
                  <a:srgbClr val="807B75"/>
                </a:solidFill>
                <a:latin typeface="Century Gothic"/>
                <a:cs typeface="Century Gothic"/>
              </a:rPr>
              <a:t> </a:t>
            </a:r>
            <a:r>
              <a:rPr sz="1000" dirty="0">
                <a:solidFill>
                  <a:srgbClr val="807B75"/>
                </a:solidFill>
                <a:latin typeface="Century Gothic"/>
                <a:cs typeface="Century Gothic"/>
              </a:rPr>
              <a:t>take</a:t>
            </a:r>
            <a:r>
              <a:rPr sz="1000" spc="55" dirty="0">
                <a:solidFill>
                  <a:srgbClr val="807B75"/>
                </a:solidFill>
                <a:latin typeface="Century Gothic"/>
                <a:cs typeface="Century Gothic"/>
              </a:rPr>
              <a:t> </a:t>
            </a:r>
            <a:r>
              <a:rPr sz="1000" spc="-25" dirty="0">
                <a:solidFill>
                  <a:srgbClr val="807B75"/>
                </a:solidFill>
                <a:latin typeface="Century Gothic"/>
                <a:cs typeface="Century Gothic"/>
              </a:rPr>
              <a:t>on.</a:t>
            </a:r>
            <a:endParaRPr sz="1000" dirty="0">
              <a:latin typeface="Century Gothic"/>
              <a:cs typeface="Century Gothic"/>
            </a:endParaRPr>
          </a:p>
        </p:txBody>
      </p:sp>
      <p:sp>
        <p:nvSpPr>
          <p:cNvPr id="12" name="object 12"/>
          <p:cNvSpPr txBox="1"/>
          <p:nvPr/>
        </p:nvSpPr>
        <p:spPr>
          <a:xfrm>
            <a:off x="5265420" y="1553083"/>
            <a:ext cx="2061845" cy="633730"/>
          </a:xfrm>
          <a:prstGeom prst="rect">
            <a:avLst/>
          </a:prstGeom>
          <a:ln w="12700">
            <a:solidFill>
              <a:srgbClr val="91AB5A"/>
            </a:solidFill>
          </a:ln>
        </p:spPr>
        <p:txBody>
          <a:bodyPr vert="horz" wrap="square" lIns="0" tIns="93345" rIns="0" bIns="0" rtlCol="0">
            <a:spAutoFit/>
          </a:bodyPr>
          <a:lstStyle/>
          <a:p>
            <a:pPr marL="510540" marR="180975" indent="-127000">
              <a:lnSpc>
                <a:spcPct val="100000"/>
              </a:lnSpc>
              <a:spcBef>
                <a:spcPts val="735"/>
              </a:spcBef>
            </a:pPr>
            <a:r>
              <a:rPr sz="1000" b="1" spc="-55" dirty="0">
                <a:solidFill>
                  <a:srgbClr val="91AB5A"/>
                </a:solidFill>
                <a:latin typeface="Tahoma"/>
                <a:cs typeface="Tahoma"/>
              </a:rPr>
              <a:t>3.</a:t>
            </a:r>
            <a:r>
              <a:rPr sz="1000" b="1" spc="-70" dirty="0">
                <a:solidFill>
                  <a:srgbClr val="91AB5A"/>
                </a:solidFill>
                <a:latin typeface="Tahoma"/>
                <a:cs typeface="Tahoma"/>
              </a:rPr>
              <a:t> </a:t>
            </a:r>
            <a:r>
              <a:rPr sz="1000" b="1" spc="-25" dirty="0">
                <a:solidFill>
                  <a:srgbClr val="91AB5A"/>
                </a:solidFill>
                <a:latin typeface="Tahoma"/>
                <a:cs typeface="Tahoma"/>
              </a:rPr>
              <a:t>PROMOTE</a:t>
            </a:r>
            <a:r>
              <a:rPr sz="1000" b="1" spc="-65" dirty="0">
                <a:solidFill>
                  <a:srgbClr val="91AB5A"/>
                </a:solidFill>
                <a:latin typeface="Tahoma"/>
                <a:cs typeface="Tahoma"/>
              </a:rPr>
              <a:t> </a:t>
            </a:r>
            <a:r>
              <a:rPr sz="1000" b="1" spc="-35" dirty="0">
                <a:solidFill>
                  <a:srgbClr val="91AB5A"/>
                </a:solidFill>
                <a:latin typeface="Tahoma"/>
                <a:cs typeface="Tahoma"/>
              </a:rPr>
              <a:t>EQUITABLE </a:t>
            </a:r>
            <a:r>
              <a:rPr sz="1000" b="1" spc="-10" dirty="0">
                <a:solidFill>
                  <a:srgbClr val="91AB5A"/>
                </a:solidFill>
                <a:latin typeface="Tahoma"/>
                <a:cs typeface="Tahoma"/>
              </a:rPr>
              <a:t>EMPLOYMENT PRACTICES</a:t>
            </a:r>
            <a:endParaRPr sz="1000">
              <a:latin typeface="Tahoma"/>
              <a:cs typeface="Tahoma"/>
            </a:endParaRPr>
          </a:p>
        </p:txBody>
      </p:sp>
      <p:sp>
        <p:nvSpPr>
          <p:cNvPr id="13" name="object 13"/>
          <p:cNvSpPr txBox="1"/>
          <p:nvPr/>
        </p:nvSpPr>
        <p:spPr>
          <a:xfrm>
            <a:off x="3139694" y="2186557"/>
            <a:ext cx="1949450" cy="3257302"/>
          </a:xfrm>
          <a:prstGeom prst="rect">
            <a:avLst/>
          </a:prstGeom>
          <a:ln w="12700">
            <a:solidFill>
              <a:srgbClr val="91AB5A"/>
            </a:solidFill>
          </a:ln>
        </p:spPr>
        <p:txBody>
          <a:bodyPr vert="horz" wrap="square" lIns="0" tIns="63500" rIns="0" bIns="0" rtlCol="0">
            <a:spAutoFit/>
          </a:bodyPr>
          <a:lstStyle/>
          <a:p>
            <a:pPr marL="132715">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32715" marR="372110">
              <a:lnSpc>
                <a:spcPct val="100000"/>
              </a:lnSpc>
            </a:pPr>
            <a:r>
              <a:rPr sz="1000" dirty="0">
                <a:solidFill>
                  <a:srgbClr val="807B75"/>
                </a:solidFill>
                <a:latin typeface="Century Gothic"/>
                <a:cs typeface="Century Gothic"/>
              </a:rPr>
              <a:t>How</a:t>
            </a:r>
            <a:r>
              <a:rPr sz="1000" spc="20" dirty="0">
                <a:solidFill>
                  <a:srgbClr val="807B75"/>
                </a:solidFill>
                <a:latin typeface="Century Gothic"/>
                <a:cs typeface="Century Gothic"/>
              </a:rPr>
              <a:t> </a:t>
            </a:r>
            <a:r>
              <a:rPr sz="1000" dirty="0">
                <a:solidFill>
                  <a:srgbClr val="807B75"/>
                </a:solidFill>
                <a:latin typeface="Century Gothic"/>
                <a:cs typeface="Century Gothic"/>
              </a:rPr>
              <a:t>are</a:t>
            </a:r>
            <a:r>
              <a:rPr sz="1000" spc="25" dirty="0">
                <a:solidFill>
                  <a:srgbClr val="807B75"/>
                </a:solidFill>
                <a:latin typeface="Century Gothic"/>
                <a:cs typeface="Century Gothic"/>
              </a:rPr>
              <a:t> </a:t>
            </a:r>
            <a:r>
              <a:rPr sz="1000" dirty="0">
                <a:solidFill>
                  <a:srgbClr val="807B75"/>
                </a:solidFill>
                <a:latin typeface="Century Gothic"/>
                <a:cs typeface="Century Gothic"/>
              </a:rPr>
              <a:t>faculty</a:t>
            </a:r>
            <a:r>
              <a:rPr sz="1000" spc="25" dirty="0">
                <a:solidFill>
                  <a:srgbClr val="807B75"/>
                </a:solidFill>
                <a:latin typeface="Century Gothic"/>
                <a:cs typeface="Century Gothic"/>
              </a:rPr>
              <a:t> </a:t>
            </a:r>
            <a:r>
              <a:rPr sz="1000" spc="-10" dirty="0">
                <a:solidFill>
                  <a:srgbClr val="807B75"/>
                </a:solidFill>
                <a:latin typeface="Century Gothic"/>
                <a:cs typeface="Century Gothic"/>
              </a:rPr>
              <a:t>being </a:t>
            </a:r>
            <a:r>
              <a:rPr sz="1000" dirty="0">
                <a:solidFill>
                  <a:srgbClr val="807B75"/>
                </a:solidFill>
                <a:latin typeface="Century Gothic"/>
                <a:cs typeface="Century Gothic"/>
              </a:rPr>
              <a:t>supported</a:t>
            </a:r>
            <a:r>
              <a:rPr sz="1000" spc="135" dirty="0">
                <a:solidFill>
                  <a:srgbClr val="807B75"/>
                </a:solidFill>
                <a:latin typeface="Century Gothic"/>
                <a:cs typeface="Century Gothic"/>
              </a:rPr>
              <a:t> </a:t>
            </a:r>
            <a:r>
              <a:rPr sz="1000" spc="-10" dirty="0">
                <a:solidFill>
                  <a:srgbClr val="807B75"/>
                </a:solidFill>
                <a:latin typeface="Century Gothic"/>
                <a:cs typeface="Century Gothic"/>
              </a:rPr>
              <a:t>throughout </a:t>
            </a:r>
            <a:r>
              <a:rPr sz="1000" dirty="0">
                <a:solidFill>
                  <a:srgbClr val="807B75"/>
                </a:solidFill>
                <a:latin typeface="Century Gothic"/>
                <a:cs typeface="Century Gothic"/>
              </a:rPr>
              <a:t>their</a:t>
            </a:r>
            <a:r>
              <a:rPr sz="1000" spc="95" dirty="0">
                <a:solidFill>
                  <a:srgbClr val="807B75"/>
                </a:solidFill>
                <a:latin typeface="Century Gothic"/>
                <a:cs typeface="Century Gothic"/>
              </a:rPr>
              <a:t> </a:t>
            </a:r>
            <a:r>
              <a:rPr sz="1000" spc="-50" dirty="0">
                <a:solidFill>
                  <a:srgbClr val="807B75"/>
                </a:solidFill>
                <a:latin typeface="Century Gothic"/>
                <a:cs typeface="Century Gothic"/>
              </a:rPr>
              <a:t>academic</a:t>
            </a:r>
            <a:r>
              <a:rPr sz="1000" spc="100" dirty="0">
                <a:solidFill>
                  <a:srgbClr val="807B75"/>
                </a:solidFill>
                <a:latin typeface="Century Gothic"/>
                <a:cs typeface="Century Gothic"/>
              </a:rPr>
              <a:t> </a:t>
            </a:r>
            <a:r>
              <a:rPr sz="1000" spc="-25" dirty="0">
                <a:solidFill>
                  <a:srgbClr val="807B75"/>
                </a:solidFill>
                <a:latin typeface="Century Gothic"/>
                <a:cs typeface="Century Gothic"/>
              </a:rPr>
              <a:t>career? </a:t>
            </a:r>
            <a:r>
              <a:rPr sz="1000" dirty="0">
                <a:solidFill>
                  <a:srgbClr val="807B75"/>
                </a:solidFill>
                <a:latin typeface="Century Gothic"/>
                <a:cs typeface="Century Gothic"/>
              </a:rPr>
              <a:t>How</a:t>
            </a:r>
            <a:r>
              <a:rPr sz="1000" spc="-10" dirty="0">
                <a:solidFill>
                  <a:srgbClr val="807B75"/>
                </a:solidFill>
                <a:latin typeface="Century Gothic"/>
                <a:cs typeface="Century Gothic"/>
              </a:rPr>
              <a:t> </a:t>
            </a:r>
            <a:r>
              <a:rPr sz="1000" dirty="0">
                <a:solidFill>
                  <a:srgbClr val="807B75"/>
                </a:solidFill>
                <a:latin typeface="Century Gothic"/>
                <a:cs typeface="Century Gothic"/>
              </a:rPr>
              <a:t>are</a:t>
            </a:r>
            <a:r>
              <a:rPr sz="1000" spc="-5" dirty="0">
                <a:solidFill>
                  <a:srgbClr val="807B75"/>
                </a:solidFill>
                <a:latin typeface="Century Gothic"/>
                <a:cs typeface="Century Gothic"/>
              </a:rPr>
              <a:t> </a:t>
            </a:r>
            <a:r>
              <a:rPr sz="1000" dirty="0">
                <a:solidFill>
                  <a:srgbClr val="807B75"/>
                </a:solidFill>
                <a:latin typeface="Century Gothic"/>
                <a:cs typeface="Century Gothic"/>
              </a:rPr>
              <a:t>new</a:t>
            </a:r>
            <a:r>
              <a:rPr sz="1000" spc="-5" dirty="0">
                <a:solidFill>
                  <a:srgbClr val="807B75"/>
                </a:solidFill>
                <a:latin typeface="Century Gothic"/>
                <a:cs typeface="Century Gothic"/>
              </a:rPr>
              <a:t> </a:t>
            </a:r>
            <a:r>
              <a:rPr sz="1000" spc="-10" dirty="0">
                <a:solidFill>
                  <a:srgbClr val="807B75"/>
                </a:solidFill>
                <a:latin typeface="Century Gothic"/>
                <a:cs typeface="Century Gothic"/>
              </a:rPr>
              <a:t>staff </a:t>
            </a:r>
            <a:r>
              <a:rPr sz="1000" dirty="0">
                <a:solidFill>
                  <a:srgbClr val="807B75"/>
                </a:solidFill>
                <a:latin typeface="Century Gothic"/>
                <a:cs typeface="Century Gothic"/>
              </a:rPr>
              <a:t>members</a:t>
            </a:r>
            <a:r>
              <a:rPr sz="1000" spc="110" dirty="0">
                <a:solidFill>
                  <a:srgbClr val="807B75"/>
                </a:solidFill>
                <a:latin typeface="Century Gothic"/>
                <a:cs typeface="Century Gothic"/>
              </a:rPr>
              <a:t> </a:t>
            </a:r>
            <a:r>
              <a:rPr sz="1000" spc="-10" dirty="0">
                <a:solidFill>
                  <a:srgbClr val="807B75"/>
                </a:solidFill>
                <a:latin typeface="Century Gothic"/>
                <a:cs typeface="Century Gothic"/>
              </a:rPr>
              <a:t>welcomed</a:t>
            </a:r>
            <a:r>
              <a:rPr sz="1000" spc="500" dirty="0">
                <a:solidFill>
                  <a:srgbClr val="807B75"/>
                </a:solidFill>
                <a:latin typeface="Century Gothic"/>
                <a:cs typeface="Century Gothic"/>
              </a:rPr>
              <a:t> </a:t>
            </a:r>
            <a:r>
              <a:rPr sz="1000" dirty="0">
                <a:solidFill>
                  <a:srgbClr val="807B75"/>
                </a:solidFill>
                <a:latin typeface="Century Gothic"/>
                <a:cs typeface="Century Gothic"/>
              </a:rPr>
              <a:t>to</a:t>
            </a:r>
            <a:r>
              <a:rPr sz="1000" spc="90" dirty="0">
                <a:solidFill>
                  <a:srgbClr val="807B75"/>
                </a:solidFill>
                <a:latin typeface="Century Gothic"/>
                <a:cs typeface="Century Gothic"/>
              </a:rPr>
              <a:t> </a:t>
            </a:r>
            <a:r>
              <a:rPr sz="1000" dirty="0">
                <a:solidFill>
                  <a:srgbClr val="807B75"/>
                </a:solidFill>
                <a:latin typeface="Century Gothic"/>
                <a:cs typeface="Century Gothic"/>
              </a:rPr>
              <a:t>your</a:t>
            </a:r>
            <a:r>
              <a:rPr sz="1000" spc="90"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dirty="0">
                <a:solidFill>
                  <a:srgbClr val="807B75"/>
                </a:solidFill>
                <a:latin typeface="Century Gothic"/>
                <a:cs typeface="Century Gothic"/>
              </a:rPr>
              <a:t>?</a:t>
            </a:r>
            <a:r>
              <a:rPr sz="1000" spc="90" dirty="0">
                <a:solidFill>
                  <a:srgbClr val="807B75"/>
                </a:solidFill>
                <a:latin typeface="Century Gothic"/>
                <a:cs typeface="Century Gothic"/>
              </a:rPr>
              <a:t> </a:t>
            </a:r>
            <a:r>
              <a:rPr sz="1000" dirty="0">
                <a:solidFill>
                  <a:srgbClr val="807B75"/>
                </a:solidFill>
                <a:latin typeface="Century Gothic"/>
                <a:cs typeface="Century Gothic"/>
              </a:rPr>
              <a:t>Are</a:t>
            </a:r>
            <a:r>
              <a:rPr sz="1000" spc="95" dirty="0">
                <a:solidFill>
                  <a:srgbClr val="807B75"/>
                </a:solidFill>
                <a:latin typeface="Century Gothic"/>
                <a:cs typeface="Century Gothic"/>
              </a:rPr>
              <a:t> </a:t>
            </a:r>
            <a:r>
              <a:rPr sz="1000" spc="-10" dirty="0">
                <a:solidFill>
                  <a:srgbClr val="807B75"/>
                </a:solidFill>
                <a:latin typeface="Century Gothic"/>
                <a:cs typeface="Century Gothic"/>
              </a:rPr>
              <a:t>staff </a:t>
            </a:r>
            <a:r>
              <a:rPr sz="1000" dirty="0">
                <a:solidFill>
                  <a:srgbClr val="807B75"/>
                </a:solidFill>
                <a:latin typeface="Century Gothic"/>
                <a:cs typeface="Century Gothic"/>
              </a:rPr>
              <a:t>members</a:t>
            </a:r>
            <a:r>
              <a:rPr sz="1000" spc="110" dirty="0">
                <a:solidFill>
                  <a:srgbClr val="807B75"/>
                </a:solidFill>
                <a:latin typeface="Century Gothic"/>
                <a:cs typeface="Century Gothic"/>
              </a:rPr>
              <a:t> </a:t>
            </a:r>
            <a:r>
              <a:rPr sz="1000" spc="-10" dirty="0">
                <a:solidFill>
                  <a:srgbClr val="807B75"/>
                </a:solidFill>
                <a:latin typeface="Century Gothic"/>
                <a:cs typeface="Century Gothic"/>
              </a:rPr>
              <a:t>supported </a:t>
            </a:r>
            <a:r>
              <a:rPr sz="1000" dirty="0">
                <a:solidFill>
                  <a:srgbClr val="807B75"/>
                </a:solidFill>
                <a:latin typeface="Century Gothic"/>
                <a:cs typeface="Century Gothic"/>
              </a:rPr>
              <a:t>through</a:t>
            </a:r>
            <a:r>
              <a:rPr sz="1000" spc="165" dirty="0">
                <a:solidFill>
                  <a:srgbClr val="807B75"/>
                </a:solidFill>
                <a:latin typeface="Century Gothic"/>
                <a:cs typeface="Century Gothic"/>
              </a:rPr>
              <a:t> </a:t>
            </a:r>
            <a:r>
              <a:rPr sz="1000" dirty="0">
                <a:solidFill>
                  <a:srgbClr val="807B75"/>
                </a:solidFill>
                <a:latin typeface="Century Gothic"/>
                <a:cs typeface="Century Gothic"/>
              </a:rPr>
              <a:t>their</a:t>
            </a:r>
            <a:r>
              <a:rPr sz="1000" spc="165" dirty="0">
                <a:solidFill>
                  <a:srgbClr val="807B75"/>
                </a:solidFill>
                <a:latin typeface="Century Gothic"/>
                <a:cs typeface="Century Gothic"/>
              </a:rPr>
              <a:t> </a:t>
            </a:r>
            <a:r>
              <a:rPr sz="1000" spc="-10" dirty="0">
                <a:solidFill>
                  <a:srgbClr val="807B75"/>
                </a:solidFill>
                <a:latin typeface="Century Gothic"/>
                <a:cs typeface="Century Gothic"/>
              </a:rPr>
              <a:t>career </a:t>
            </a:r>
            <a:r>
              <a:rPr sz="1000" dirty="0">
                <a:solidFill>
                  <a:srgbClr val="807B75"/>
                </a:solidFill>
                <a:latin typeface="Century Gothic"/>
                <a:cs typeface="Century Gothic"/>
              </a:rPr>
              <a:t>trajectories?</a:t>
            </a:r>
            <a:r>
              <a:rPr sz="1000" spc="100" dirty="0">
                <a:solidFill>
                  <a:srgbClr val="807B75"/>
                </a:solidFill>
                <a:latin typeface="Century Gothic"/>
                <a:cs typeface="Century Gothic"/>
              </a:rPr>
              <a:t> </a:t>
            </a:r>
            <a:r>
              <a:rPr sz="1000" dirty="0">
                <a:solidFill>
                  <a:srgbClr val="807B75"/>
                </a:solidFill>
                <a:latin typeface="Century Gothic"/>
                <a:cs typeface="Century Gothic"/>
              </a:rPr>
              <a:t>How</a:t>
            </a:r>
            <a:r>
              <a:rPr sz="1000" spc="105" dirty="0">
                <a:solidFill>
                  <a:srgbClr val="807B75"/>
                </a:solidFill>
                <a:latin typeface="Century Gothic"/>
                <a:cs typeface="Century Gothic"/>
              </a:rPr>
              <a:t> </a:t>
            </a:r>
            <a:r>
              <a:rPr sz="1000" spc="-25" dirty="0">
                <a:solidFill>
                  <a:srgbClr val="807B75"/>
                </a:solidFill>
                <a:latin typeface="Century Gothic"/>
                <a:cs typeface="Century Gothic"/>
              </a:rPr>
              <a:t>are </a:t>
            </a:r>
            <a:r>
              <a:rPr sz="1000" spc="-10" dirty="0">
                <a:solidFill>
                  <a:srgbClr val="807B75"/>
                </a:solidFill>
                <a:latin typeface="Century Gothic"/>
                <a:cs typeface="Century Gothic"/>
              </a:rPr>
              <a:t>undergraduate</a:t>
            </a:r>
            <a:r>
              <a:rPr sz="1000" spc="-45" dirty="0">
                <a:solidFill>
                  <a:srgbClr val="807B75"/>
                </a:solidFill>
                <a:latin typeface="Century Gothic"/>
                <a:cs typeface="Century Gothic"/>
              </a:rPr>
              <a:t> </a:t>
            </a:r>
            <a:r>
              <a:rPr sz="1000" spc="-25" dirty="0">
                <a:solidFill>
                  <a:srgbClr val="807B75"/>
                </a:solidFill>
                <a:latin typeface="Century Gothic"/>
                <a:cs typeface="Century Gothic"/>
              </a:rPr>
              <a:t>and</a:t>
            </a:r>
            <a:endParaRPr sz="1000" dirty="0">
              <a:latin typeface="Century Gothic"/>
              <a:cs typeface="Century Gothic"/>
            </a:endParaRPr>
          </a:p>
          <a:p>
            <a:pPr marL="132715" marR="266700">
              <a:lnSpc>
                <a:spcPct val="100000"/>
              </a:lnSpc>
            </a:pPr>
            <a:r>
              <a:rPr sz="1000" spc="-20" dirty="0">
                <a:solidFill>
                  <a:srgbClr val="807B75"/>
                </a:solidFill>
                <a:latin typeface="Century Gothic"/>
                <a:cs typeface="Century Gothic"/>
              </a:rPr>
              <a:t>graduate</a:t>
            </a:r>
            <a:r>
              <a:rPr sz="1000" spc="120" dirty="0">
                <a:solidFill>
                  <a:srgbClr val="807B75"/>
                </a:solidFill>
                <a:latin typeface="Century Gothic"/>
                <a:cs typeface="Century Gothic"/>
              </a:rPr>
              <a:t> </a:t>
            </a:r>
            <a:r>
              <a:rPr sz="1000" dirty="0">
                <a:solidFill>
                  <a:srgbClr val="807B75"/>
                </a:solidFill>
                <a:latin typeface="Century Gothic"/>
                <a:cs typeface="Century Gothic"/>
              </a:rPr>
              <a:t>students</a:t>
            </a:r>
            <a:r>
              <a:rPr sz="1000" spc="125" dirty="0">
                <a:solidFill>
                  <a:srgbClr val="807B75"/>
                </a:solidFill>
                <a:latin typeface="Century Gothic"/>
                <a:cs typeface="Century Gothic"/>
              </a:rPr>
              <a:t> </a:t>
            </a:r>
            <a:r>
              <a:rPr sz="1000" spc="-10" dirty="0">
                <a:solidFill>
                  <a:srgbClr val="807B75"/>
                </a:solidFill>
                <a:latin typeface="Century Gothic"/>
                <a:cs typeface="Century Gothic"/>
              </a:rPr>
              <a:t>being </a:t>
            </a:r>
            <a:r>
              <a:rPr sz="1000" dirty="0">
                <a:solidFill>
                  <a:srgbClr val="807B75"/>
                </a:solidFill>
                <a:latin typeface="Century Gothic"/>
                <a:cs typeface="Century Gothic"/>
              </a:rPr>
              <a:t>supported</a:t>
            </a:r>
            <a:r>
              <a:rPr sz="1000" spc="135" dirty="0">
                <a:solidFill>
                  <a:srgbClr val="807B75"/>
                </a:solidFill>
                <a:latin typeface="Century Gothic"/>
                <a:cs typeface="Century Gothic"/>
              </a:rPr>
              <a:t> </a:t>
            </a:r>
            <a:r>
              <a:rPr sz="1000" spc="-10" dirty="0">
                <a:solidFill>
                  <a:srgbClr val="807B75"/>
                </a:solidFill>
                <a:latin typeface="Century Gothic"/>
                <a:cs typeface="Century Gothic"/>
              </a:rPr>
              <a:t>throughout </a:t>
            </a:r>
            <a:r>
              <a:rPr sz="1000" dirty="0">
                <a:solidFill>
                  <a:srgbClr val="807B75"/>
                </a:solidFill>
                <a:latin typeface="Century Gothic"/>
                <a:cs typeface="Century Gothic"/>
              </a:rPr>
              <a:t>their</a:t>
            </a:r>
            <a:r>
              <a:rPr sz="1000" spc="95" dirty="0">
                <a:solidFill>
                  <a:srgbClr val="807B75"/>
                </a:solidFill>
                <a:latin typeface="Century Gothic"/>
                <a:cs typeface="Century Gothic"/>
              </a:rPr>
              <a:t> </a:t>
            </a:r>
            <a:r>
              <a:rPr sz="1000" spc="-50" dirty="0">
                <a:solidFill>
                  <a:srgbClr val="807B75"/>
                </a:solidFill>
                <a:latin typeface="Century Gothic"/>
                <a:cs typeface="Century Gothic"/>
              </a:rPr>
              <a:t>academic</a:t>
            </a:r>
            <a:r>
              <a:rPr sz="1000" spc="100" dirty="0">
                <a:solidFill>
                  <a:srgbClr val="807B75"/>
                </a:solidFill>
                <a:latin typeface="Century Gothic"/>
                <a:cs typeface="Century Gothic"/>
              </a:rPr>
              <a:t> </a:t>
            </a:r>
            <a:r>
              <a:rPr sz="1000" spc="-10" dirty="0">
                <a:solidFill>
                  <a:srgbClr val="807B75"/>
                </a:solidFill>
                <a:latin typeface="Century Gothic"/>
                <a:cs typeface="Century Gothic"/>
              </a:rPr>
              <a:t>careers?</a:t>
            </a:r>
            <a:endParaRPr sz="1000" dirty="0">
              <a:latin typeface="Century Gothic"/>
              <a:cs typeface="Century Gothic"/>
            </a:endParaRPr>
          </a:p>
          <a:p>
            <a:pPr marL="13271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32715" marR="147320">
              <a:lnSpc>
                <a:spcPct val="100000"/>
              </a:lnSpc>
            </a:pPr>
            <a:r>
              <a:rPr sz="1000" dirty="0">
                <a:solidFill>
                  <a:srgbClr val="807B75"/>
                </a:solidFill>
                <a:latin typeface="Century Gothic"/>
                <a:cs typeface="Century Gothic"/>
              </a:rPr>
              <a:t>Review,</a:t>
            </a:r>
            <a:r>
              <a:rPr sz="1000" spc="35" dirty="0">
                <a:solidFill>
                  <a:srgbClr val="807B75"/>
                </a:solidFill>
                <a:latin typeface="Century Gothic"/>
                <a:cs typeface="Century Gothic"/>
              </a:rPr>
              <a:t> </a:t>
            </a:r>
            <a:r>
              <a:rPr sz="1000" dirty="0">
                <a:solidFill>
                  <a:srgbClr val="807B75"/>
                </a:solidFill>
                <a:latin typeface="Century Gothic"/>
                <a:cs typeface="Century Gothic"/>
              </a:rPr>
              <a:t>revise,</a:t>
            </a:r>
            <a:r>
              <a:rPr sz="1000" spc="40" dirty="0">
                <a:solidFill>
                  <a:srgbClr val="807B75"/>
                </a:solidFill>
                <a:latin typeface="Century Gothic"/>
                <a:cs typeface="Century Gothic"/>
              </a:rPr>
              <a:t> </a:t>
            </a:r>
            <a:r>
              <a:rPr sz="1000" spc="-10" dirty="0">
                <a:solidFill>
                  <a:srgbClr val="807B75"/>
                </a:solidFill>
                <a:latin typeface="Century Gothic"/>
                <a:cs typeface="Century Gothic"/>
              </a:rPr>
              <a:t>strengthen, </a:t>
            </a:r>
            <a:r>
              <a:rPr sz="1000" dirty="0">
                <a:solidFill>
                  <a:srgbClr val="807B75"/>
                </a:solidFill>
                <a:latin typeface="Century Gothic"/>
                <a:cs typeface="Century Gothic"/>
              </a:rPr>
              <a:t>or</a:t>
            </a:r>
            <a:r>
              <a:rPr sz="1000" spc="40" dirty="0">
                <a:solidFill>
                  <a:srgbClr val="807B75"/>
                </a:solidFill>
                <a:latin typeface="Century Gothic"/>
                <a:cs typeface="Century Gothic"/>
              </a:rPr>
              <a:t> </a:t>
            </a:r>
            <a:r>
              <a:rPr sz="1000" spc="-25" dirty="0">
                <a:solidFill>
                  <a:srgbClr val="807B75"/>
                </a:solidFill>
                <a:latin typeface="Century Gothic"/>
                <a:cs typeface="Century Gothic"/>
              </a:rPr>
              <a:t>create</a:t>
            </a:r>
            <a:r>
              <a:rPr sz="1000" spc="40" dirty="0">
                <a:solidFill>
                  <a:srgbClr val="807B75"/>
                </a:solidFill>
                <a:latin typeface="Century Gothic"/>
                <a:cs typeface="Century Gothic"/>
              </a:rPr>
              <a:t> </a:t>
            </a:r>
            <a:r>
              <a:rPr sz="1000" spc="-10" dirty="0">
                <a:solidFill>
                  <a:srgbClr val="807B75"/>
                </a:solidFill>
                <a:latin typeface="Century Gothic"/>
                <a:cs typeface="Century Gothic"/>
              </a:rPr>
              <a:t>mentoring </a:t>
            </a:r>
            <a:r>
              <a:rPr sz="1000" dirty="0">
                <a:solidFill>
                  <a:srgbClr val="807B75"/>
                </a:solidFill>
                <a:latin typeface="Century Gothic"/>
                <a:cs typeface="Century Gothic"/>
              </a:rPr>
              <a:t>programs</a:t>
            </a:r>
            <a:r>
              <a:rPr sz="1000" spc="135" dirty="0">
                <a:solidFill>
                  <a:srgbClr val="807B75"/>
                </a:solidFill>
                <a:latin typeface="Century Gothic"/>
                <a:cs typeface="Century Gothic"/>
              </a:rPr>
              <a:t> </a:t>
            </a:r>
            <a:r>
              <a:rPr sz="1000" dirty="0">
                <a:solidFill>
                  <a:srgbClr val="807B75"/>
                </a:solidFill>
                <a:latin typeface="Century Gothic"/>
                <a:cs typeface="Century Gothic"/>
              </a:rPr>
              <a:t>for</a:t>
            </a:r>
            <a:r>
              <a:rPr sz="1000" spc="135" dirty="0">
                <a:solidFill>
                  <a:srgbClr val="807B75"/>
                </a:solidFill>
                <a:latin typeface="Century Gothic"/>
                <a:cs typeface="Century Gothic"/>
              </a:rPr>
              <a:t> </a:t>
            </a:r>
            <a:r>
              <a:rPr sz="1000" spc="-10" dirty="0">
                <a:solidFill>
                  <a:srgbClr val="807B75"/>
                </a:solidFill>
                <a:latin typeface="Century Gothic"/>
                <a:cs typeface="Century Gothic"/>
              </a:rPr>
              <a:t>students, </a:t>
            </a:r>
            <a:r>
              <a:rPr sz="1000" dirty="0">
                <a:solidFill>
                  <a:srgbClr val="807B75"/>
                </a:solidFill>
                <a:latin typeface="Century Gothic"/>
                <a:cs typeface="Century Gothic"/>
              </a:rPr>
              <a:t>faculty,</a:t>
            </a:r>
            <a:r>
              <a:rPr sz="1000" spc="-70"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45" dirty="0">
                <a:solidFill>
                  <a:srgbClr val="807B75"/>
                </a:solidFill>
                <a:latin typeface="Century Gothic"/>
                <a:cs typeface="Century Gothic"/>
              </a:rPr>
              <a:t> </a:t>
            </a:r>
            <a:r>
              <a:rPr sz="1000" spc="-10" dirty="0">
                <a:solidFill>
                  <a:srgbClr val="807B75"/>
                </a:solidFill>
                <a:latin typeface="Century Gothic"/>
                <a:cs typeface="Century Gothic"/>
              </a:rPr>
              <a:t>staff.</a:t>
            </a:r>
            <a:endParaRPr sz="1000" dirty="0">
              <a:latin typeface="Century Gothic"/>
              <a:cs typeface="Century Gothic"/>
            </a:endParaRPr>
          </a:p>
        </p:txBody>
      </p:sp>
      <p:sp>
        <p:nvSpPr>
          <p:cNvPr id="14" name="object 14"/>
          <p:cNvSpPr txBox="1"/>
          <p:nvPr/>
        </p:nvSpPr>
        <p:spPr>
          <a:xfrm>
            <a:off x="3139694" y="1553083"/>
            <a:ext cx="1949450" cy="633730"/>
          </a:xfrm>
          <a:prstGeom prst="rect">
            <a:avLst/>
          </a:prstGeom>
          <a:ln w="12700">
            <a:solidFill>
              <a:srgbClr val="91AB5A"/>
            </a:solidFill>
          </a:ln>
        </p:spPr>
        <p:txBody>
          <a:bodyPr vert="horz" wrap="square" lIns="0" tIns="93345" rIns="0" bIns="0" rtlCol="0">
            <a:spAutoFit/>
          </a:bodyPr>
          <a:lstStyle/>
          <a:p>
            <a:pPr marL="498475" marR="682625" indent="-134620">
              <a:lnSpc>
                <a:spcPct val="100000"/>
              </a:lnSpc>
              <a:spcBef>
                <a:spcPts val="735"/>
              </a:spcBef>
            </a:pPr>
            <a:r>
              <a:rPr sz="1000" b="1" spc="-55" dirty="0">
                <a:solidFill>
                  <a:srgbClr val="91AB5A"/>
                </a:solidFill>
                <a:latin typeface="Tahoma"/>
                <a:cs typeface="Tahoma"/>
              </a:rPr>
              <a:t>2.</a:t>
            </a:r>
            <a:r>
              <a:rPr sz="1000" b="1" spc="-85" dirty="0">
                <a:solidFill>
                  <a:srgbClr val="91AB5A"/>
                </a:solidFill>
                <a:latin typeface="Tahoma"/>
                <a:cs typeface="Tahoma"/>
              </a:rPr>
              <a:t> </a:t>
            </a:r>
            <a:r>
              <a:rPr sz="1000" b="1" spc="-10" dirty="0">
                <a:solidFill>
                  <a:srgbClr val="91AB5A"/>
                </a:solidFill>
                <a:latin typeface="Tahoma"/>
                <a:cs typeface="Tahoma"/>
              </a:rPr>
              <a:t>MENTOR </a:t>
            </a:r>
            <a:r>
              <a:rPr sz="1000" b="1" dirty="0">
                <a:solidFill>
                  <a:srgbClr val="91AB5A"/>
                </a:solidFill>
                <a:latin typeface="Tahoma"/>
                <a:cs typeface="Tahoma"/>
              </a:rPr>
              <a:t>AND</a:t>
            </a:r>
            <a:r>
              <a:rPr sz="1000" b="1" spc="-65" dirty="0">
                <a:solidFill>
                  <a:srgbClr val="91AB5A"/>
                </a:solidFill>
                <a:latin typeface="Tahoma"/>
                <a:cs typeface="Tahoma"/>
              </a:rPr>
              <a:t> </a:t>
            </a:r>
            <a:r>
              <a:rPr sz="1000" b="1" spc="-10" dirty="0">
                <a:solidFill>
                  <a:srgbClr val="91AB5A"/>
                </a:solidFill>
                <a:latin typeface="Tahoma"/>
                <a:cs typeface="Tahoma"/>
              </a:rPr>
              <a:t>COACH</a:t>
            </a:r>
            <a:endParaRPr sz="1000">
              <a:latin typeface="Tahoma"/>
              <a:cs typeface="Tahoma"/>
            </a:endParaRPr>
          </a:p>
          <a:p>
            <a:pPr marL="491490">
              <a:lnSpc>
                <a:spcPct val="100000"/>
              </a:lnSpc>
            </a:pPr>
            <a:r>
              <a:rPr sz="1000" b="1" spc="-10" dirty="0">
                <a:solidFill>
                  <a:srgbClr val="91AB5A"/>
                </a:solidFill>
                <a:latin typeface="Tahoma"/>
                <a:cs typeface="Tahoma"/>
              </a:rPr>
              <a:t>INDIVIDUALS</a:t>
            </a:r>
            <a:endParaRPr sz="1000">
              <a:latin typeface="Tahoma"/>
              <a:cs typeface="Tahoma"/>
            </a:endParaRPr>
          </a:p>
        </p:txBody>
      </p:sp>
      <p:sp>
        <p:nvSpPr>
          <p:cNvPr id="15" name="object 15"/>
          <p:cNvSpPr txBox="1"/>
          <p:nvPr/>
        </p:nvSpPr>
        <p:spPr>
          <a:xfrm>
            <a:off x="7488046" y="2059557"/>
            <a:ext cx="2198370" cy="1872307"/>
          </a:xfrm>
          <a:prstGeom prst="rect">
            <a:avLst/>
          </a:prstGeom>
          <a:ln w="12700">
            <a:solidFill>
              <a:srgbClr val="91AB5A"/>
            </a:solidFill>
          </a:ln>
        </p:spPr>
        <p:txBody>
          <a:bodyPr vert="horz" wrap="square" lIns="0" tIns="63500" rIns="0" bIns="0" rtlCol="0">
            <a:spAutoFit/>
          </a:bodyPr>
          <a:lstStyle/>
          <a:p>
            <a:pPr marL="152400">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52400" marR="433070">
              <a:lnSpc>
                <a:spcPct val="100000"/>
              </a:lnSpc>
            </a:pPr>
            <a:r>
              <a:rPr sz="1000" dirty="0">
                <a:solidFill>
                  <a:srgbClr val="807B75"/>
                </a:solidFill>
                <a:latin typeface="Century Gothic"/>
                <a:cs typeface="Century Gothic"/>
              </a:rPr>
              <a:t>How</a:t>
            </a:r>
            <a:r>
              <a:rPr sz="1000" spc="80" dirty="0">
                <a:solidFill>
                  <a:srgbClr val="807B75"/>
                </a:solidFill>
                <a:latin typeface="Century Gothic"/>
                <a:cs typeface="Century Gothic"/>
              </a:rPr>
              <a:t> </a:t>
            </a:r>
            <a:r>
              <a:rPr sz="1000" spc="85" dirty="0">
                <a:solidFill>
                  <a:srgbClr val="807B75"/>
                </a:solidFill>
                <a:latin typeface="Century Gothic"/>
                <a:cs typeface="Century Gothic"/>
              </a:rPr>
              <a:t>is</a:t>
            </a:r>
            <a:r>
              <a:rPr sz="1000" spc="75" dirty="0">
                <a:solidFill>
                  <a:srgbClr val="807B75"/>
                </a:solidFill>
                <a:latin typeface="Century Gothic"/>
                <a:cs typeface="Century Gothic"/>
              </a:rPr>
              <a:t> </a:t>
            </a:r>
            <a:r>
              <a:rPr sz="1000" dirty="0">
                <a:solidFill>
                  <a:srgbClr val="807B75"/>
                </a:solidFill>
                <a:latin typeface="Century Gothic"/>
                <a:cs typeface="Century Gothic"/>
              </a:rPr>
              <a:t>your</a:t>
            </a:r>
            <a:r>
              <a:rPr sz="1000" spc="80" dirty="0">
                <a:solidFill>
                  <a:srgbClr val="807B75"/>
                </a:solidFill>
                <a:latin typeface="Century Gothic"/>
                <a:cs typeface="Century Gothic"/>
              </a:rPr>
              <a:t> </a:t>
            </a:r>
            <a:r>
              <a:rPr sz="1000" spc="-10" dirty="0">
                <a:solidFill>
                  <a:srgbClr val="807B75"/>
                </a:solidFill>
                <a:latin typeface="Century Gothic"/>
                <a:cs typeface="Century Gothic"/>
              </a:rPr>
              <a:t>department </a:t>
            </a:r>
            <a:r>
              <a:rPr sz="1000" dirty="0">
                <a:solidFill>
                  <a:srgbClr val="807B75"/>
                </a:solidFill>
                <a:latin typeface="Century Gothic"/>
                <a:cs typeface="Century Gothic"/>
              </a:rPr>
              <a:t>contributing</a:t>
            </a:r>
            <a:r>
              <a:rPr sz="1000" spc="145" dirty="0">
                <a:solidFill>
                  <a:srgbClr val="807B75"/>
                </a:solidFill>
                <a:latin typeface="Century Gothic"/>
                <a:cs typeface="Century Gothic"/>
              </a:rPr>
              <a:t> </a:t>
            </a:r>
            <a:r>
              <a:rPr sz="1000" dirty="0">
                <a:solidFill>
                  <a:srgbClr val="807B75"/>
                </a:solidFill>
                <a:latin typeface="Century Gothic"/>
                <a:cs typeface="Century Gothic"/>
              </a:rPr>
              <a:t>to</a:t>
            </a:r>
            <a:r>
              <a:rPr sz="1000" spc="145" dirty="0">
                <a:solidFill>
                  <a:srgbClr val="807B75"/>
                </a:solidFill>
                <a:latin typeface="Century Gothic"/>
                <a:cs typeface="Century Gothic"/>
              </a:rPr>
              <a:t> </a:t>
            </a:r>
            <a:r>
              <a:rPr sz="1000" spc="-10" dirty="0">
                <a:solidFill>
                  <a:srgbClr val="807B75"/>
                </a:solidFill>
                <a:latin typeface="Century Gothic"/>
                <a:cs typeface="Century Gothic"/>
              </a:rPr>
              <a:t>building </a:t>
            </a:r>
            <a:r>
              <a:rPr sz="1000" dirty="0">
                <a:solidFill>
                  <a:srgbClr val="807B75"/>
                </a:solidFill>
                <a:latin typeface="Century Gothic"/>
                <a:cs typeface="Century Gothic"/>
              </a:rPr>
              <a:t>pathways</a:t>
            </a:r>
            <a:r>
              <a:rPr sz="1000" spc="10" dirty="0">
                <a:solidFill>
                  <a:srgbClr val="807B75"/>
                </a:solidFill>
                <a:latin typeface="Century Gothic"/>
                <a:cs typeface="Century Gothic"/>
              </a:rPr>
              <a:t> </a:t>
            </a:r>
            <a:r>
              <a:rPr sz="1000" dirty="0">
                <a:solidFill>
                  <a:srgbClr val="807B75"/>
                </a:solidFill>
                <a:latin typeface="Century Gothic"/>
                <a:cs typeface="Century Gothic"/>
              </a:rPr>
              <a:t>of</a:t>
            </a:r>
            <a:r>
              <a:rPr sz="1000" spc="10" dirty="0">
                <a:solidFill>
                  <a:srgbClr val="807B75"/>
                </a:solidFill>
                <a:latin typeface="Century Gothic"/>
                <a:cs typeface="Century Gothic"/>
              </a:rPr>
              <a:t> </a:t>
            </a:r>
            <a:r>
              <a:rPr sz="1000" spc="-10" dirty="0">
                <a:solidFill>
                  <a:srgbClr val="807B75"/>
                </a:solidFill>
                <a:latin typeface="Century Gothic"/>
                <a:cs typeface="Century Gothic"/>
              </a:rPr>
              <a:t>talented </a:t>
            </a:r>
            <a:r>
              <a:rPr sz="1000" spc="-20" dirty="0">
                <a:solidFill>
                  <a:srgbClr val="807B75"/>
                </a:solidFill>
                <a:latin typeface="Century Gothic"/>
                <a:cs typeface="Century Gothic"/>
              </a:rPr>
              <a:t>candidates</a:t>
            </a:r>
            <a:r>
              <a:rPr sz="1000" spc="100" dirty="0">
                <a:solidFill>
                  <a:srgbClr val="807B75"/>
                </a:solidFill>
                <a:latin typeface="Century Gothic"/>
                <a:cs typeface="Century Gothic"/>
              </a:rPr>
              <a:t> </a:t>
            </a:r>
            <a:r>
              <a:rPr sz="1000" dirty="0">
                <a:solidFill>
                  <a:srgbClr val="807B75"/>
                </a:solidFill>
                <a:latin typeface="Century Gothic"/>
                <a:cs typeface="Century Gothic"/>
              </a:rPr>
              <a:t>for</a:t>
            </a:r>
            <a:r>
              <a:rPr sz="1000" spc="100" dirty="0">
                <a:solidFill>
                  <a:srgbClr val="807B75"/>
                </a:solidFill>
                <a:latin typeface="Century Gothic"/>
                <a:cs typeface="Century Gothic"/>
              </a:rPr>
              <a:t> </a:t>
            </a:r>
            <a:r>
              <a:rPr sz="1000" dirty="0">
                <a:solidFill>
                  <a:srgbClr val="807B75"/>
                </a:solidFill>
                <a:latin typeface="Century Gothic"/>
                <a:cs typeface="Century Gothic"/>
              </a:rPr>
              <a:t>your</a:t>
            </a:r>
            <a:r>
              <a:rPr sz="1000" spc="100" dirty="0">
                <a:solidFill>
                  <a:srgbClr val="807B75"/>
                </a:solidFill>
                <a:latin typeface="Century Gothic"/>
                <a:cs typeface="Century Gothic"/>
              </a:rPr>
              <a:t> </a:t>
            </a:r>
            <a:r>
              <a:rPr sz="1000" spc="-10" dirty="0">
                <a:solidFill>
                  <a:srgbClr val="807B75"/>
                </a:solidFill>
                <a:latin typeface="Century Gothic"/>
                <a:cs typeface="Century Gothic"/>
              </a:rPr>
              <a:t>field?</a:t>
            </a:r>
            <a:endParaRPr sz="1000" dirty="0">
              <a:latin typeface="Century Gothic"/>
              <a:cs typeface="Century Gothic"/>
            </a:endParaRPr>
          </a:p>
          <a:p>
            <a:pPr marL="15240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52400" marR="173990">
              <a:lnSpc>
                <a:spcPct val="100000"/>
              </a:lnSpc>
            </a:pPr>
            <a:r>
              <a:rPr sz="1000" dirty="0">
                <a:solidFill>
                  <a:srgbClr val="807B75"/>
                </a:solidFill>
                <a:latin typeface="Century Gothic"/>
                <a:cs typeface="Century Gothic"/>
              </a:rPr>
              <a:t>Strengthen</a:t>
            </a:r>
            <a:r>
              <a:rPr sz="1000" spc="190" dirty="0">
                <a:solidFill>
                  <a:srgbClr val="807B75"/>
                </a:solidFill>
                <a:latin typeface="Century Gothic"/>
                <a:cs typeface="Century Gothic"/>
              </a:rPr>
              <a:t> </a:t>
            </a:r>
            <a:r>
              <a:rPr sz="1000" dirty="0">
                <a:solidFill>
                  <a:srgbClr val="807B75"/>
                </a:solidFill>
                <a:latin typeface="Century Gothic"/>
                <a:cs typeface="Century Gothic"/>
              </a:rPr>
              <a:t>your</a:t>
            </a:r>
            <a:r>
              <a:rPr sz="1000" spc="195" dirty="0">
                <a:solidFill>
                  <a:srgbClr val="807B75"/>
                </a:solidFill>
                <a:latin typeface="Century Gothic"/>
                <a:cs typeface="Century Gothic"/>
              </a:rPr>
              <a:t> </a:t>
            </a:r>
            <a:r>
              <a:rPr sz="1000" spc="-10" dirty="0">
                <a:solidFill>
                  <a:srgbClr val="807B75"/>
                </a:solidFill>
                <a:latin typeface="Century Gothic"/>
                <a:cs typeface="Century Gothic"/>
              </a:rPr>
              <a:t>commitment </a:t>
            </a:r>
            <a:r>
              <a:rPr sz="1000" dirty="0">
                <a:solidFill>
                  <a:srgbClr val="807B75"/>
                </a:solidFill>
                <a:latin typeface="Century Gothic"/>
                <a:cs typeface="Century Gothic"/>
              </a:rPr>
              <a:t>to</a:t>
            </a:r>
            <a:r>
              <a:rPr sz="1000" spc="60" dirty="0">
                <a:solidFill>
                  <a:srgbClr val="807B75"/>
                </a:solidFill>
                <a:latin typeface="Century Gothic"/>
                <a:cs typeface="Century Gothic"/>
              </a:rPr>
              <a:t> </a:t>
            </a:r>
            <a:r>
              <a:rPr sz="1000" dirty="0">
                <a:solidFill>
                  <a:srgbClr val="807B75"/>
                </a:solidFill>
                <a:latin typeface="Century Gothic"/>
                <a:cs typeface="Century Gothic"/>
              </a:rPr>
              <a:t>building</a:t>
            </a:r>
            <a:r>
              <a:rPr sz="1000" spc="60" dirty="0">
                <a:solidFill>
                  <a:srgbClr val="807B75"/>
                </a:solidFill>
                <a:latin typeface="Century Gothic"/>
                <a:cs typeface="Century Gothic"/>
              </a:rPr>
              <a:t> </a:t>
            </a:r>
            <a:r>
              <a:rPr sz="1000" dirty="0">
                <a:solidFill>
                  <a:srgbClr val="807B75"/>
                </a:solidFill>
                <a:latin typeface="Century Gothic"/>
                <a:cs typeface="Century Gothic"/>
              </a:rPr>
              <a:t>pathways</a:t>
            </a:r>
            <a:r>
              <a:rPr sz="1000" spc="65" dirty="0">
                <a:solidFill>
                  <a:srgbClr val="807B75"/>
                </a:solidFill>
                <a:latin typeface="Century Gothic"/>
                <a:cs typeface="Century Gothic"/>
              </a:rPr>
              <a:t> </a:t>
            </a:r>
            <a:r>
              <a:rPr sz="1000" spc="-25" dirty="0">
                <a:solidFill>
                  <a:srgbClr val="807B75"/>
                </a:solidFill>
                <a:latin typeface="Century Gothic"/>
                <a:cs typeface="Century Gothic"/>
              </a:rPr>
              <a:t>to</a:t>
            </a:r>
            <a:endParaRPr sz="1000" dirty="0">
              <a:latin typeface="Century Gothic"/>
              <a:cs typeface="Century Gothic"/>
            </a:endParaRPr>
          </a:p>
          <a:p>
            <a:pPr marL="152400" marR="402590">
              <a:lnSpc>
                <a:spcPct val="100000"/>
              </a:lnSpc>
            </a:pPr>
            <a:r>
              <a:rPr sz="1000" dirty="0">
                <a:solidFill>
                  <a:srgbClr val="807B75"/>
                </a:solidFill>
                <a:latin typeface="Century Gothic"/>
                <a:cs typeface="Century Gothic"/>
              </a:rPr>
              <a:t>the</a:t>
            </a:r>
            <a:r>
              <a:rPr sz="1000" spc="135" dirty="0">
                <a:solidFill>
                  <a:srgbClr val="807B75"/>
                </a:solidFill>
                <a:latin typeface="Century Gothic"/>
                <a:cs typeface="Century Gothic"/>
              </a:rPr>
              <a:t> </a:t>
            </a:r>
            <a:r>
              <a:rPr sz="1000" dirty="0">
                <a:solidFill>
                  <a:srgbClr val="807B75"/>
                </a:solidFill>
                <a:latin typeface="Century Gothic"/>
                <a:cs typeface="Century Gothic"/>
              </a:rPr>
              <a:t>professoriate</a:t>
            </a:r>
            <a:r>
              <a:rPr sz="1000" spc="135" dirty="0">
                <a:solidFill>
                  <a:srgbClr val="807B75"/>
                </a:solidFill>
                <a:latin typeface="Century Gothic"/>
                <a:cs typeface="Century Gothic"/>
              </a:rPr>
              <a:t> </a:t>
            </a:r>
            <a:r>
              <a:rPr sz="1000" dirty="0">
                <a:solidFill>
                  <a:srgbClr val="807B75"/>
                </a:solidFill>
                <a:latin typeface="Century Gothic"/>
                <a:cs typeface="Century Gothic"/>
              </a:rPr>
              <a:t>or</a:t>
            </a:r>
            <a:r>
              <a:rPr sz="1000" spc="135" dirty="0">
                <a:solidFill>
                  <a:srgbClr val="807B75"/>
                </a:solidFill>
                <a:latin typeface="Century Gothic"/>
                <a:cs typeface="Century Gothic"/>
              </a:rPr>
              <a:t> </a:t>
            </a:r>
            <a:r>
              <a:rPr sz="1000" spc="-25" dirty="0">
                <a:solidFill>
                  <a:srgbClr val="807B75"/>
                </a:solidFill>
                <a:latin typeface="Century Gothic"/>
                <a:cs typeface="Century Gothic"/>
              </a:rPr>
              <a:t>to </a:t>
            </a:r>
            <a:r>
              <a:rPr sz="1000" dirty="0">
                <a:solidFill>
                  <a:srgbClr val="807B75"/>
                </a:solidFill>
                <a:latin typeface="Century Gothic"/>
                <a:cs typeface="Century Gothic"/>
              </a:rPr>
              <a:t>professional</a:t>
            </a:r>
            <a:r>
              <a:rPr sz="1000" spc="170" dirty="0">
                <a:solidFill>
                  <a:srgbClr val="807B75"/>
                </a:solidFill>
                <a:latin typeface="Century Gothic"/>
                <a:cs typeface="Century Gothic"/>
              </a:rPr>
              <a:t> </a:t>
            </a:r>
            <a:r>
              <a:rPr sz="1000" dirty="0">
                <a:solidFill>
                  <a:srgbClr val="807B75"/>
                </a:solidFill>
                <a:latin typeface="Century Gothic"/>
                <a:cs typeface="Century Gothic"/>
              </a:rPr>
              <a:t>success</a:t>
            </a:r>
            <a:r>
              <a:rPr sz="1000" spc="170" dirty="0">
                <a:solidFill>
                  <a:srgbClr val="807B75"/>
                </a:solidFill>
                <a:latin typeface="Century Gothic"/>
                <a:cs typeface="Century Gothic"/>
              </a:rPr>
              <a:t> </a:t>
            </a:r>
            <a:r>
              <a:rPr sz="1000" spc="-25" dirty="0">
                <a:solidFill>
                  <a:srgbClr val="807B75"/>
                </a:solidFill>
                <a:latin typeface="Century Gothic"/>
                <a:cs typeface="Century Gothic"/>
              </a:rPr>
              <a:t>for </a:t>
            </a:r>
            <a:r>
              <a:rPr sz="1000" dirty="0">
                <a:solidFill>
                  <a:srgbClr val="807B75"/>
                </a:solidFill>
                <a:latin typeface="Century Gothic"/>
                <a:cs typeface="Century Gothic"/>
              </a:rPr>
              <a:t>underrepresented</a:t>
            </a:r>
            <a:r>
              <a:rPr sz="1000" spc="65" dirty="0">
                <a:solidFill>
                  <a:srgbClr val="807B75"/>
                </a:solidFill>
                <a:latin typeface="Century Gothic"/>
                <a:cs typeface="Century Gothic"/>
              </a:rPr>
              <a:t> </a:t>
            </a:r>
            <a:r>
              <a:rPr sz="1000" spc="-10" dirty="0">
                <a:solidFill>
                  <a:srgbClr val="807B75"/>
                </a:solidFill>
                <a:latin typeface="Century Gothic"/>
                <a:cs typeface="Century Gothic"/>
              </a:rPr>
              <a:t>groups.</a:t>
            </a:r>
            <a:endParaRPr sz="1000" dirty="0">
              <a:latin typeface="Century Gothic"/>
              <a:cs typeface="Century Gothic"/>
            </a:endParaRPr>
          </a:p>
        </p:txBody>
      </p:sp>
      <p:sp>
        <p:nvSpPr>
          <p:cNvPr id="16" name="object 16"/>
          <p:cNvSpPr txBox="1"/>
          <p:nvPr/>
        </p:nvSpPr>
        <p:spPr>
          <a:xfrm>
            <a:off x="7488046" y="1553083"/>
            <a:ext cx="2198370" cy="506730"/>
          </a:xfrm>
          <a:prstGeom prst="rect">
            <a:avLst/>
          </a:prstGeom>
          <a:ln w="12700">
            <a:solidFill>
              <a:srgbClr val="91AB5A"/>
            </a:solidFill>
          </a:ln>
        </p:spPr>
        <p:txBody>
          <a:bodyPr vert="horz" wrap="square" lIns="0" tIns="95250" rIns="0" bIns="0" rtlCol="0">
            <a:spAutoFit/>
          </a:bodyPr>
          <a:lstStyle/>
          <a:p>
            <a:pPr marL="509270" marR="347345" indent="-142875">
              <a:lnSpc>
                <a:spcPct val="100000"/>
              </a:lnSpc>
              <a:spcBef>
                <a:spcPts val="750"/>
              </a:spcBef>
            </a:pPr>
            <a:r>
              <a:rPr sz="1000" b="1" spc="-25" dirty="0">
                <a:solidFill>
                  <a:srgbClr val="91AB5A"/>
                </a:solidFill>
                <a:latin typeface="Tahoma"/>
                <a:cs typeface="Tahoma"/>
              </a:rPr>
              <a:t>4.</a:t>
            </a:r>
            <a:r>
              <a:rPr sz="1000" b="1" spc="-65" dirty="0">
                <a:solidFill>
                  <a:srgbClr val="91AB5A"/>
                </a:solidFill>
                <a:latin typeface="Tahoma"/>
                <a:cs typeface="Tahoma"/>
              </a:rPr>
              <a:t> </a:t>
            </a:r>
            <a:r>
              <a:rPr sz="1000" b="1" spc="-55" dirty="0">
                <a:solidFill>
                  <a:srgbClr val="91AB5A"/>
                </a:solidFill>
                <a:latin typeface="Tahoma"/>
                <a:cs typeface="Tahoma"/>
              </a:rPr>
              <a:t>BUILD</a:t>
            </a:r>
            <a:r>
              <a:rPr sz="1000" b="1" spc="-65" dirty="0">
                <a:solidFill>
                  <a:srgbClr val="91AB5A"/>
                </a:solidFill>
                <a:latin typeface="Tahoma"/>
                <a:cs typeface="Tahoma"/>
              </a:rPr>
              <a:t> </a:t>
            </a:r>
            <a:r>
              <a:rPr sz="1000" b="1" spc="-25" dirty="0">
                <a:solidFill>
                  <a:srgbClr val="91AB5A"/>
                </a:solidFill>
                <a:latin typeface="Tahoma"/>
                <a:cs typeface="Tahoma"/>
              </a:rPr>
              <a:t>AND</a:t>
            </a:r>
            <a:r>
              <a:rPr sz="1000" b="1" spc="500" dirty="0">
                <a:solidFill>
                  <a:srgbClr val="91AB5A"/>
                </a:solidFill>
                <a:latin typeface="Tahoma"/>
                <a:cs typeface="Tahoma"/>
              </a:rPr>
              <a:t> </a:t>
            </a:r>
            <a:r>
              <a:rPr sz="1000" b="1" spc="-70" dirty="0">
                <a:solidFill>
                  <a:srgbClr val="91AB5A"/>
                </a:solidFill>
                <a:latin typeface="Tahoma"/>
                <a:cs typeface="Tahoma"/>
              </a:rPr>
              <a:t>MAINTAIN</a:t>
            </a:r>
            <a:r>
              <a:rPr sz="1000" b="1" spc="-50" dirty="0">
                <a:solidFill>
                  <a:srgbClr val="91AB5A"/>
                </a:solidFill>
                <a:latin typeface="Tahoma"/>
                <a:cs typeface="Tahoma"/>
              </a:rPr>
              <a:t> PATHWAYS</a:t>
            </a:r>
            <a:endParaRPr sz="1000">
              <a:latin typeface="Tahoma"/>
              <a:cs typeface="Tahoma"/>
            </a:endParaRPr>
          </a:p>
        </p:txBody>
      </p:sp>
      <p:sp>
        <p:nvSpPr>
          <p:cNvPr id="17" name="object 17"/>
          <p:cNvSpPr txBox="1"/>
          <p:nvPr/>
        </p:nvSpPr>
        <p:spPr>
          <a:xfrm>
            <a:off x="362965" y="1553083"/>
            <a:ext cx="2611755" cy="506730"/>
          </a:xfrm>
          <a:prstGeom prst="rect">
            <a:avLst/>
          </a:prstGeom>
          <a:ln w="12700">
            <a:solidFill>
              <a:srgbClr val="91AB5A"/>
            </a:solidFill>
          </a:ln>
        </p:spPr>
        <p:txBody>
          <a:bodyPr vert="horz" wrap="square" lIns="0" tIns="118745" rIns="0" bIns="0" rtlCol="0">
            <a:spAutoFit/>
          </a:bodyPr>
          <a:lstStyle/>
          <a:p>
            <a:pPr marL="497205" marR="1068070" indent="-109220">
              <a:lnSpc>
                <a:spcPct val="100000"/>
              </a:lnSpc>
              <a:spcBef>
                <a:spcPts val="935"/>
              </a:spcBef>
            </a:pPr>
            <a:r>
              <a:rPr sz="1000" b="1" spc="-155" dirty="0">
                <a:solidFill>
                  <a:srgbClr val="91AB5A"/>
                </a:solidFill>
                <a:latin typeface="Tahoma"/>
                <a:cs typeface="Tahoma"/>
              </a:rPr>
              <a:t>1.</a:t>
            </a:r>
            <a:r>
              <a:rPr sz="1000" b="1" spc="-75" dirty="0">
                <a:solidFill>
                  <a:srgbClr val="91AB5A"/>
                </a:solidFill>
                <a:latin typeface="Tahoma"/>
                <a:cs typeface="Tahoma"/>
              </a:rPr>
              <a:t> </a:t>
            </a:r>
            <a:r>
              <a:rPr sz="1000" b="1" spc="-70" dirty="0">
                <a:solidFill>
                  <a:srgbClr val="91AB5A"/>
                </a:solidFill>
                <a:latin typeface="Tahoma"/>
                <a:cs typeface="Tahoma"/>
              </a:rPr>
              <a:t>HIRE </a:t>
            </a:r>
            <a:r>
              <a:rPr sz="1000" b="1" dirty="0">
                <a:solidFill>
                  <a:srgbClr val="91AB5A"/>
                </a:solidFill>
                <a:latin typeface="Tahoma"/>
                <a:cs typeface="Tahoma"/>
              </a:rPr>
              <a:t>AND</a:t>
            </a:r>
            <a:r>
              <a:rPr sz="1000" b="1" spc="-70" dirty="0">
                <a:solidFill>
                  <a:srgbClr val="91AB5A"/>
                </a:solidFill>
                <a:latin typeface="Tahoma"/>
                <a:cs typeface="Tahoma"/>
              </a:rPr>
              <a:t> </a:t>
            </a:r>
            <a:r>
              <a:rPr sz="1000" b="1" spc="-60" dirty="0">
                <a:solidFill>
                  <a:srgbClr val="91AB5A"/>
                </a:solidFill>
                <a:latin typeface="Tahoma"/>
                <a:cs typeface="Tahoma"/>
              </a:rPr>
              <a:t>ADMIT </a:t>
            </a:r>
            <a:r>
              <a:rPr sz="1000" b="1" spc="-10" dirty="0">
                <a:solidFill>
                  <a:srgbClr val="91AB5A"/>
                </a:solidFill>
                <a:latin typeface="Tahoma"/>
                <a:cs typeface="Tahoma"/>
              </a:rPr>
              <a:t>INCLUSIVELY</a:t>
            </a:r>
            <a:endParaRPr sz="1000" dirty="0">
              <a:latin typeface="Tahoma"/>
              <a:cs typeface="Tahoma"/>
            </a:endParaRPr>
          </a:p>
        </p:txBody>
      </p:sp>
      <p:sp>
        <p:nvSpPr>
          <p:cNvPr id="18" name="object 18"/>
          <p:cNvSpPr/>
          <p:nvPr/>
        </p:nvSpPr>
        <p:spPr>
          <a:xfrm>
            <a:off x="362204" y="0"/>
            <a:ext cx="25400" cy="787400"/>
          </a:xfrm>
          <a:custGeom>
            <a:avLst/>
            <a:gdLst/>
            <a:ahLst/>
            <a:cxnLst/>
            <a:rect l="l" t="t" r="r" b="b"/>
            <a:pathLst>
              <a:path w="25400" h="787400">
                <a:moveTo>
                  <a:pt x="0" y="787150"/>
                </a:moveTo>
                <a:lnTo>
                  <a:pt x="25400" y="787150"/>
                </a:lnTo>
                <a:lnTo>
                  <a:pt x="25400" y="0"/>
                </a:lnTo>
                <a:lnTo>
                  <a:pt x="0" y="0"/>
                </a:lnTo>
                <a:lnTo>
                  <a:pt x="0" y="787150"/>
                </a:lnTo>
                <a:close/>
              </a:path>
            </a:pathLst>
          </a:custGeom>
          <a:solidFill>
            <a:srgbClr val="91AB5A"/>
          </a:solidFill>
        </p:spPr>
        <p:txBody>
          <a:bodyPr wrap="square" lIns="0" tIns="0" rIns="0" bIns="0" rtlCol="0"/>
          <a:lstStyle/>
          <a:p>
            <a:endParaRPr/>
          </a:p>
        </p:txBody>
      </p:sp>
      <p:sp>
        <p:nvSpPr>
          <p:cNvPr id="19" name="object 19"/>
          <p:cNvSpPr/>
          <p:nvPr/>
        </p:nvSpPr>
        <p:spPr>
          <a:xfrm>
            <a:off x="541845" y="1650739"/>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91AB5A"/>
            </a:solidFill>
          </a:ln>
        </p:spPr>
        <p:txBody>
          <a:bodyPr wrap="square" lIns="0" tIns="0" rIns="0" bIns="0" rtlCol="0"/>
          <a:lstStyle/>
          <a:p>
            <a:endParaRPr/>
          </a:p>
        </p:txBody>
      </p:sp>
      <p:sp>
        <p:nvSpPr>
          <p:cNvPr id="20" name="object 20"/>
          <p:cNvSpPr/>
          <p:nvPr/>
        </p:nvSpPr>
        <p:spPr>
          <a:xfrm>
            <a:off x="3292684" y="1650739"/>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91AB5A"/>
            </a:solidFill>
          </a:ln>
        </p:spPr>
        <p:txBody>
          <a:bodyPr wrap="square" lIns="0" tIns="0" rIns="0" bIns="0" rtlCol="0"/>
          <a:lstStyle/>
          <a:p>
            <a:endParaRPr/>
          </a:p>
        </p:txBody>
      </p:sp>
      <p:sp>
        <p:nvSpPr>
          <p:cNvPr id="21" name="object 21"/>
          <p:cNvSpPr/>
          <p:nvPr/>
        </p:nvSpPr>
        <p:spPr>
          <a:xfrm>
            <a:off x="5408646" y="1650739"/>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91AB5A"/>
            </a:solidFill>
          </a:ln>
        </p:spPr>
        <p:txBody>
          <a:bodyPr wrap="square" lIns="0" tIns="0" rIns="0" bIns="0" rtlCol="0"/>
          <a:lstStyle/>
          <a:p>
            <a:endParaRPr/>
          </a:p>
        </p:txBody>
      </p:sp>
      <p:sp>
        <p:nvSpPr>
          <p:cNvPr id="22" name="object 22"/>
          <p:cNvSpPr/>
          <p:nvPr/>
        </p:nvSpPr>
        <p:spPr>
          <a:xfrm>
            <a:off x="7647544" y="1650739"/>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91AB5A"/>
            </a:solidFill>
          </a:ln>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D60A-5FF4-439C-93A7-C6ED58F8957E}"/>
              </a:ext>
            </a:extLst>
          </p:cNvPr>
          <p:cNvSpPr>
            <a:spLocks noGrp="1"/>
          </p:cNvSpPr>
          <p:nvPr>
            <p:ph type="title"/>
          </p:nvPr>
        </p:nvSpPr>
        <p:spPr>
          <a:xfrm>
            <a:off x="1752600" y="534052"/>
            <a:ext cx="7033982" cy="925980"/>
          </a:xfrm>
        </p:spPr>
        <p:txBody>
          <a:bodyPr/>
          <a:lstStyle/>
          <a:p>
            <a:r>
              <a:rPr lang="en-US" dirty="0"/>
              <a:t>Who is in the room?</a:t>
            </a:r>
          </a:p>
        </p:txBody>
      </p:sp>
      <p:sp>
        <p:nvSpPr>
          <p:cNvPr id="4" name="Subtitle 3">
            <a:extLst>
              <a:ext uri="{FF2B5EF4-FFF2-40B4-BE49-F238E27FC236}">
                <a16:creationId xmlns:a16="http://schemas.microsoft.com/office/drawing/2014/main" id="{BBF745BB-5431-4FFD-BA39-B74E1D4F7EEC}"/>
              </a:ext>
            </a:extLst>
          </p:cNvPr>
          <p:cNvSpPr>
            <a:spLocks noGrp="1"/>
          </p:cNvSpPr>
          <p:nvPr>
            <p:ph type="subTitle" idx="1"/>
          </p:nvPr>
        </p:nvSpPr>
        <p:spPr>
          <a:xfrm>
            <a:off x="334343" y="3266381"/>
            <a:ext cx="5574360" cy="566940"/>
          </a:xfrm>
        </p:spPr>
        <p:txBody>
          <a:bodyPr/>
          <a:lstStyle/>
          <a:p>
            <a:r>
              <a:rPr lang="en-US" dirty="0"/>
              <a:t>Introduction of members</a:t>
            </a:r>
          </a:p>
        </p:txBody>
      </p:sp>
      <p:pic>
        <p:nvPicPr>
          <p:cNvPr id="1026" name="Picture 2" descr="Introductions &amp; Conclusions - Excelsior OWL">
            <a:extLst>
              <a:ext uri="{FF2B5EF4-FFF2-40B4-BE49-F238E27FC236}">
                <a16:creationId xmlns:a16="http://schemas.microsoft.com/office/drawing/2014/main" id="{1CB88ADC-F56C-4A06-91B7-8468AD7DF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6768465" cy="458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452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297699" y="7316044"/>
            <a:ext cx="1532255" cy="157480"/>
          </a:xfrm>
          <a:prstGeom prst="rect">
            <a:avLst/>
          </a:prstGeom>
        </p:spPr>
        <p:txBody>
          <a:bodyPr vert="horz" wrap="square" lIns="0" tIns="0" rIns="0" bIns="0" rtlCol="0">
            <a:spAutoFit/>
          </a:bodyPr>
          <a:lstStyle/>
          <a:p>
            <a:pPr>
              <a:lnSpc>
                <a:spcPts val="1195"/>
              </a:lnSpc>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80" dirty="0">
                <a:solidFill>
                  <a:srgbClr val="808285"/>
                </a:solidFill>
                <a:latin typeface="Century Gothic"/>
                <a:cs typeface="Century Gothic"/>
              </a:rPr>
              <a:t>12</a:t>
            </a:r>
            <a:endParaRPr sz="1000" dirty="0">
              <a:latin typeface="Century Gothic"/>
              <a:cs typeface="Century Gothic"/>
            </a:endParaRPr>
          </a:p>
        </p:txBody>
      </p:sp>
      <p:grpSp>
        <p:nvGrpSpPr>
          <p:cNvPr id="3" name="object 3"/>
          <p:cNvGrpSpPr/>
          <p:nvPr/>
        </p:nvGrpSpPr>
        <p:grpSpPr>
          <a:xfrm>
            <a:off x="0" y="0"/>
            <a:ext cx="4517390" cy="7772400"/>
            <a:chOff x="0" y="0"/>
            <a:chExt cx="4517390" cy="7772400"/>
          </a:xfrm>
        </p:grpSpPr>
        <p:sp>
          <p:nvSpPr>
            <p:cNvPr id="5" name="object 5"/>
            <p:cNvSpPr/>
            <p:nvPr/>
          </p:nvSpPr>
          <p:spPr>
            <a:xfrm>
              <a:off x="0" y="0"/>
              <a:ext cx="4516120" cy="7772400"/>
            </a:xfrm>
            <a:custGeom>
              <a:avLst/>
              <a:gdLst/>
              <a:ahLst/>
              <a:cxnLst/>
              <a:rect l="l" t="t" r="r" b="b"/>
              <a:pathLst>
                <a:path w="4516120" h="7772400">
                  <a:moveTo>
                    <a:pt x="0" y="7772400"/>
                  </a:moveTo>
                  <a:lnTo>
                    <a:pt x="4516120" y="7772400"/>
                  </a:lnTo>
                  <a:lnTo>
                    <a:pt x="4516120" y="0"/>
                  </a:lnTo>
                  <a:lnTo>
                    <a:pt x="0" y="0"/>
                  </a:lnTo>
                  <a:lnTo>
                    <a:pt x="0" y="7772400"/>
                  </a:lnTo>
                  <a:close/>
                </a:path>
              </a:pathLst>
            </a:custGeom>
            <a:solidFill>
              <a:srgbClr val="FAA61A">
                <a:alpha val="69999"/>
              </a:srgbClr>
            </a:solidFill>
          </p:spPr>
          <p:txBody>
            <a:bodyPr wrap="square" lIns="0" tIns="0" rIns="0" bIns="0" rtlCol="0"/>
            <a:lstStyle/>
            <a:p>
              <a:endParaRPr/>
            </a:p>
          </p:txBody>
        </p:sp>
        <p:sp>
          <p:nvSpPr>
            <p:cNvPr id="6" name="object 6"/>
            <p:cNvSpPr/>
            <p:nvPr/>
          </p:nvSpPr>
          <p:spPr>
            <a:xfrm>
              <a:off x="0" y="0"/>
              <a:ext cx="4517390" cy="7772400"/>
            </a:xfrm>
            <a:custGeom>
              <a:avLst/>
              <a:gdLst/>
              <a:ahLst/>
              <a:cxnLst/>
              <a:rect l="l" t="t" r="r" b="b"/>
              <a:pathLst>
                <a:path w="4517390" h="7772400">
                  <a:moveTo>
                    <a:pt x="0" y="7772400"/>
                  </a:moveTo>
                  <a:lnTo>
                    <a:pt x="4517136" y="7772400"/>
                  </a:lnTo>
                  <a:lnTo>
                    <a:pt x="4517136" y="0"/>
                  </a:lnTo>
                  <a:lnTo>
                    <a:pt x="0" y="0"/>
                  </a:lnTo>
                  <a:lnTo>
                    <a:pt x="0" y="7772400"/>
                  </a:lnTo>
                  <a:close/>
                </a:path>
              </a:pathLst>
            </a:custGeom>
            <a:solidFill>
              <a:srgbClr val="FAA61A"/>
            </a:solidFill>
          </p:spPr>
          <p:txBody>
            <a:bodyPr wrap="square" lIns="0" tIns="0" rIns="0" bIns="0" rtlCol="0"/>
            <a:lstStyle/>
            <a:p>
              <a:endParaRPr/>
            </a:p>
          </p:txBody>
        </p:sp>
      </p:grpSp>
      <p:sp>
        <p:nvSpPr>
          <p:cNvPr id="7" name="object 7"/>
          <p:cNvSpPr txBox="1">
            <a:spLocks noGrp="1"/>
          </p:cNvSpPr>
          <p:nvPr>
            <p:ph type="title"/>
          </p:nvPr>
        </p:nvSpPr>
        <p:spPr>
          <a:xfrm>
            <a:off x="558800" y="2232656"/>
            <a:ext cx="2338705" cy="443711"/>
          </a:xfrm>
          <a:prstGeom prst="rect">
            <a:avLst/>
          </a:prstGeom>
        </p:spPr>
        <p:txBody>
          <a:bodyPr vert="horz" wrap="square" lIns="0" tIns="12700" rIns="0" bIns="0" rtlCol="0">
            <a:spAutoFit/>
          </a:bodyPr>
          <a:lstStyle/>
          <a:p>
            <a:pPr marL="12700">
              <a:lnSpc>
                <a:spcPct val="100000"/>
              </a:lnSpc>
              <a:spcBef>
                <a:spcPts val="100"/>
              </a:spcBef>
            </a:pPr>
            <a:r>
              <a:rPr lang="en-US" sz="2800" spc="90" dirty="0">
                <a:solidFill>
                  <a:srgbClr val="FFFFFF"/>
                </a:solidFill>
              </a:rPr>
              <a:t>Community</a:t>
            </a:r>
            <a:endParaRPr sz="2800" dirty="0"/>
          </a:p>
        </p:txBody>
      </p:sp>
      <p:sp>
        <p:nvSpPr>
          <p:cNvPr id="8" name="object 8"/>
          <p:cNvSpPr/>
          <p:nvPr/>
        </p:nvSpPr>
        <p:spPr>
          <a:xfrm>
            <a:off x="571500" y="2935223"/>
            <a:ext cx="3136900" cy="23495"/>
          </a:xfrm>
          <a:custGeom>
            <a:avLst/>
            <a:gdLst/>
            <a:ahLst/>
            <a:cxnLst/>
            <a:rect l="l" t="t" r="r" b="b"/>
            <a:pathLst>
              <a:path w="3136900" h="23494">
                <a:moveTo>
                  <a:pt x="3136392" y="0"/>
                </a:moveTo>
                <a:lnTo>
                  <a:pt x="0" y="0"/>
                </a:lnTo>
                <a:lnTo>
                  <a:pt x="0" y="22948"/>
                </a:lnTo>
                <a:lnTo>
                  <a:pt x="3136392" y="22948"/>
                </a:lnTo>
                <a:lnTo>
                  <a:pt x="3136392" y="0"/>
                </a:lnTo>
                <a:close/>
              </a:path>
            </a:pathLst>
          </a:custGeom>
          <a:solidFill>
            <a:srgbClr val="FFFFFF"/>
          </a:solidFill>
        </p:spPr>
        <p:txBody>
          <a:bodyPr wrap="square" lIns="0" tIns="0" rIns="0" bIns="0" rtlCol="0"/>
          <a:lstStyle/>
          <a:p>
            <a:endParaRPr/>
          </a:p>
        </p:txBody>
      </p:sp>
      <p:sp>
        <p:nvSpPr>
          <p:cNvPr id="9" name="object 9"/>
          <p:cNvSpPr txBox="1"/>
          <p:nvPr/>
        </p:nvSpPr>
        <p:spPr>
          <a:xfrm>
            <a:off x="558800" y="3375149"/>
            <a:ext cx="2952750" cy="1854200"/>
          </a:xfrm>
          <a:prstGeom prst="rect">
            <a:avLst/>
          </a:prstGeom>
        </p:spPr>
        <p:txBody>
          <a:bodyPr vert="horz" wrap="square" lIns="0" tIns="12700" rIns="0" bIns="0" rtlCol="0">
            <a:spAutoFit/>
          </a:bodyPr>
          <a:lstStyle/>
          <a:p>
            <a:pPr marL="12700" marR="5080">
              <a:lnSpc>
                <a:spcPct val="133300"/>
              </a:lnSpc>
              <a:spcBef>
                <a:spcPts val="100"/>
              </a:spcBef>
            </a:pPr>
            <a:r>
              <a:rPr lang="en-US" sz="1500" dirty="0">
                <a:solidFill>
                  <a:srgbClr val="FFFFFF"/>
                </a:solidFill>
                <a:latin typeface="Century Gothic"/>
                <a:cs typeface="Century Gothic"/>
              </a:rPr>
              <a:t>community</a:t>
            </a:r>
            <a:r>
              <a:rPr sz="1500" spc="105" dirty="0">
                <a:solidFill>
                  <a:srgbClr val="FFFFFF"/>
                </a:solidFill>
                <a:latin typeface="Century Gothic"/>
                <a:cs typeface="Century Gothic"/>
              </a:rPr>
              <a:t> </a:t>
            </a:r>
            <a:r>
              <a:rPr sz="1500" spc="50" dirty="0">
                <a:solidFill>
                  <a:srgbClr val="FFFFFF"/>
                </a:solidFill>
                <a:latin typeface="Century Gothic"/>
                <a:cs typeface="Century Gothic"/>
              </a:rPr>
              <a:t>refers</a:t>
            </a:r>
            <a:r>
              <a:rPr sz="1500" spc="105" dirty="0">
                <a:solidFill>
                  <a:srgbClr val="FFFFFF"/>
                </a:solidFill>
                <a:latin typeface="Century Gothic"/>
                <a:cs typeface="Century Gothic"/>
              </a:rPr>
              <a:t> </a:t>
            </a:r>
            <a:r>
              <a:rPr sz="1500" dirty="0">
                <a:solidFill>
                  <a:srgbClr val="FFFFFF"/>
                </a:solidFill>
                <a:latin typeface="Century Gothic"/>
                <a:cs typeface="Century Gothic"/>
              </a:rPr>
              <a:t>to</a:t>
            </a:r>
            <a:r>
              <a:rPr sz="1500" spc="105" dirty="0">
                <a:solidFill>
                  <a:srgbClr val="FFFFFF"/>
                </a:solidFill>
                <a:latin typeface="Century Gothic"/>
                <a:cs typeface="Century Gothic"/>
              </a:rPr>
              <a:t> </a:t>
            </a:r>
            <a:r>
              <a:rPr sz="1500" spc="-10" dirty="0">
                <a:solidFill>
                  <a:srgbClr val="FFFFFF"/>
                </a:solidFill>
                <a:latin typeface="Century Gothic"/>
                <a:cs typeface="Century Gothic"/>
              </a:rPr>
              <a:t>building </a:t>
            </a:r>
            <a:r>
              <a:rPr sz="1500" dirty="0">
                <a:solidFill>
                  <a:srgbClr val="FFFFFF"/>
                </a:solidFill>
                <a:latin typeface="Century Gothic"/>
                <a:cs typeface="Century Gothic"/>
              </a:rPr>
              <a:t>relationships</a:t>
            </a:r>
            <a:r>
              <a:rPr sz="1500" spc="165" dirty="0">
                <a:solidFill>
                  <a:srgbClr val="FFFFFF"/>
                </a:solidFill>
                <a:latin typeface="Century Gothic"/>
                <a:cs typeface="Century Gothic"/>
              </a:rPr>
              <a:t> </a:t>
            </a:r>
            <a:r>
              <a:rPr sz="1500" spc="55" dirty="0">
                <a:solidFill>
                  <a:srgbClr val="FFFFFF"/>
                </a:solidFill>
                <a:latin typeface="Century Gothic"/>
                <a:cs typeface="Century Gothic"/>
              </a:rPr>
              <a:t>with</a:t>
            </a:r>
            <a:r>
              <a:rPr sz="1500" spc="165" dirty="0">
                <a:solidFill>
                  <a:srgbClr val="FFFFFF"/>
                </a:solidFill>
                <a:latin typeface="Century Gothic"/>
                <a:cs typeface="Century Gothic"/>
              </a:rPr>
              <a:t> </a:t>
            </a:r>
            <a:r>
              <a:rPr sz="1500" dirty="0">
                <a:solidFill>
                  <a:srgbClr val="FFFFFF"/>
                </a:solidFill>
                <a:latin typeface="Century Gothic"/>
                <a:cs typeface="Century Gothic"/>
              </a:rPr>
              <a:t>local</a:t>
            </a:r>
            <a:r>
              <a:rPr sz="1500" spc="165" dirty="0">
                <a:solidFill>
                  <a:srgbClr val="FFFFFF"/>
                </a:solidFill>
                <a:latin typeface="Century Gothic"/>
                <a:cs typeface="Century Gothic"/>
              </a:rPr>
              <a:t> </a:t>
            </a:r>
            <a:r>
              <a:rPr sz="1500" spc="-25" dirty="0">
                <a:solidFill>
                  <a:srgbClr val="FFFFFF"/>
                </a:solidFill>
                <a:latin typeface="Century Gothic"/>
                <a:cs typeface="Century Gothic"/>
              </a:rPr>
              <a:t>and </a:t>
            </a:r>
            <a:r>
              <a:rPr sz="1500" dirty="0">
                <a:solidFill>
                  <a:srgbClr val="FFFFFF"/>
                </a:solidFill>
                <a:latin typeface="Century Gothic"/>
                <a:cs typeface="Century Gothic"/>
              </a:rPr>
              <a:t>global</a:t>
            </a:r>
            <a:r>
              <a:rPr sz="1500" spc="140" dirty="0">
                <a:solidFill>
                  <a:srgbClr val="FFFFFF"/>
                </a:solidFill>
                <a:latin typeface="Century Gothic"/>
                <a:cs typeface="Century Gothic"/>
              </a:rPr>
              <a:t> </a:t>
            </a:r>
            <a:r>
              <a:rPr sz="1500" dirty="0">
                <a:solidFill>
                  <a:srgbClr val="FFFFFF"/>
                </a:solidFill>
                <a:latin typeface="Century Gothic"/>
                <a:cs typeface="Century Gothic"/>
              </a:rPr>
              <a:t>partners.</a:t>
            </a:r>
            <a:r>
              <a:rPr sz="1500" spc="145" dirty="0">
                <a:solidFill>
                  <a:srgbClr val="FFFFFF"/>
                </a:solidFill>
                <a:latin typeface="Century Gothic"/>
                <a:cs typeface="Century Gothic"/>
              </a:rPr>
              <a:t> </a:t>
            </a:r>
            <a:r>
              <a:rPr sz="1500" dirty="0">
                <a:solidFill>
                  <a:srgbClr val="FFFFFF"/>
                </a:solidFill>
                <a:latin typeface="Century Gothic"/>
                <a:cs typeface="Century Gothic"/>
              </a:rPr>
              <a:t>Our</a:t>
            </a:r>
            <a:r>
              <a:rPr sz="1500" spc="145" dirty="0">
                <a:solidFill>
                  <a:srgbClr val="FFFFFF"/>
                </a:solidFill>
                <a:latin typeface="Century Gothic"/>
                <a:cs typeface="Century Gothic"/>
              </a:rPr>
              <a:t> </a:t>
            </a:r>
            <a:r>
              <a:rPr lang="en-US" sz="1500" spc="40" dirty="0">
                <a:solidFill>
                  <a:srgbClr val="FFFFFF"/>
                </a:solidFill>
                <a:latin typeface="Century Gothic"/>
                <a:cs typeface="Century Gothic"/>
              </a:rPr>
              <a:t>School</a:t>
            </a:r>
            <a:r>
              <a:rPr sz="1500" spc="40" dirty="0">
                <a:solidFill>
                  <a:srgbClr val="FFFFFF"/>
                </a:solidFill>
                <a:latin typeface="Century Gothic"/>
                <a:cs typeface="Century Gothic"/>
              </a:rPr>
              <a:t>, </a:t>
            </a:r>
            <a:r>
              <a:rPr sz="1500" dirty="0">
                <a:solidFill>
                  <a:srgbClr val="FFFFFF"/>
                </a:solidFill>
                <a:latin typeface="Century Gothic"/>
                <a:cs typeface="Century Gothic"/>
              </a:rPr>
              <a:t>our</a:t>
            </a:r>
            <a:r>
              <a:rPr sz="1500" spc="65" dirty="0">
                <a:solidFill>
                  <a:srgbClr val="FFFFFF"/>
                </a:solidFill>
                <a:latin typeface="Century Gothic"/>
                <a:cs typeface="Century Gothic"/>
              </a:rPr>
              <a:t> </a:t>
            </a:r>
            <a:r>
              <a:rPr sz="1500" dirty="0">
                <a:solidFill>
                  <a:srgbClr val="FFFFFF"/>
                </a:solidFill>
                <a:latin typeface="Century Gothic"/>
                <a:cs typeface="Century Gothic"/>
              </a:rPr>
              <a:t>city,</a:t>
            </a:r>
            <a:r>
              <a:rPr sz="1500" spc="70" dirty="0">
                <a:solidFill>
                  <a:srgbClr val="FFFFFF"/>
                </a:solidFill>
                <a:latin typeface="Century Gothic"/>
                <a:cs typeface="Century Gothic"/>
              </a:rPr>
              <a:t> </a:t>
            </a:r>
            <a:r>
              <a:rPr sz="1500" spc="-40" dirty="0">
                <a:solidFill>
                  <a:srgbClr val="FFFFFF"/>
                </a:solidFill>
                <a:latin typeface="Century Gothic"/>
                <a:cs typeface="Century Gothic"/>
              </a:rPr>
              <a:t>and</a:t>
            </a:r>
            <a:r>
              <a:rPr sz="1500" spc="65" dirty="0">
                <a:solidFill>
                  <a:srgbClr val="FFFFFF"/>
                </a:solidFill>
                <a:latin typeface="Century Gothic"/>
                <a:cs typeface="Century Gothic"/>
              </a:rPr>
              <a:t> </a:t>
            </a:r>
            <a:r>
              <a:rPr sz="1500" dirty="0">
                <a:solidFill>
                  <a:srgbClr val="FFFFFF"/>
                </a:solidFill>
                <a:latin typeface="Century Gothic"/>
                <a:cs typeface="Century Gothic"/>
              </a:rPr>
              <a:t>our</a:t>
            </a:r>
            <a:r>
              <a:rPr sz="1500" spc="70" dirty="0">
                <a:solidFill>
                  <a:srgbClr val="FFFFFF"/>
                </a:solidFill>
                <a:latin typeface="Century Gothic"/>
                <a:cs typeface="Century Gothic"/>
              </a:rPr>
              <a:t> </a:t>
            </a:r>
            <a:r>
              <a:rPr sz="1500" spc="45" dirty="0">
                <a:solidFill>
                  <a:srgbClr val="FFFFFF"/>
                </a:solidFill>
                <a:latin typeface="Century Gothic"/>
                <a:cs typeface="Century Gothic"/>
              </a:rPr>
              <a:t>networks</a:t>
            </a:r>
            <a:r>
              <a:rPr sz="1500" spc="70" dirty="0">
                <a:solidFill>
                  <a:srgbClr val="FFFFFF"/>
                </a:solidFill>
                <a:latin typeface="Century Gothic"/>
                <a:cs typeface="Century Gothic"/>
              </a:rPr>
              <a:t> </a:t>
            </a:r>
            <a:r>
              <a:rPr sz="1500" spc="60" dirty="0">
                <a:solidFill>
                  <a:srgbClr val="FFFFFF"/>
                </a:solidFill>
                <a:latin typeface="Century Gothic"/>
                <a:cs typeface="Century Gothic"/>
              </a:rPr>
              <a:t>will </a:t>
            </a:r>
            <a:r>
              <a:rPr sz="1500" spc="-50" dirty="0">
                <a:solidFill>
                  <a:srgbClr val="FFFFFF"/>
                </a:solidFill>
                <a:latin typeface="Century Gothic"/>
                <a:cs typeface="Century Gothic"/>
              </a:rPr>
              <a:t>achieve</a:t>
            </a:r>
            <a:r>
              <a:rPr sz="1500" spc="30" dirty="0">
                <a:solidFill>
                  <a:srgbClr val="FFFFFF"/>
                </a:solidFill>
                <a:latin typeface="Century Gothic"/>
                <a:cs typeface="Century Gothic"/>
              </a:rPr>
              <a:t> </a:t>
            </a:r>
            <a:r>
              <a:rPr sz="1500" dirty="0">
                <a:solidFill>
                  <a:srgbClr val="FFFFFF"/>
                </a:solidFill>
                <a:latin typeface="Century Gothic"/>
                <a:cs typeface="Century Gothic"/>
              </a:rPr>
              <a:t>more</a:t>
            </a:r>
            <a:r>
              <a:rPr sz="1500" spc="35" dirty="0">
                <a:solidFill>
                  <a:srgbClr val="FFFFFF"/>
                </a:solidFill>
                <a:latin typeface="Century Gothic"/>
                <a:cs typeface="Century Gothic"/>
              </a:rPr>
              <a:t> </a:t>
            </a:r>
            <a:r>
              <a:rPr sz="1500" dirty="0">
                <a:solidFill>
                  <a:srgbClr val="FFFFFF"/>
                </a:solidFill>
                <a:latin typeface="Century Gothic"/>
                <a:cs typeface="Century Gothic"/>
              </a:rPr>
              <a:t>by</a:t>
            </a:r>
            <a:r>
              <a:rPr sz="1500" spc="35" dirty="0">
                <a:solidFill>
                  <a:srgbClr val="FFFFFF"/>
                </a:solidFill>
                <a:latin typeface="Century Gothic"/>
                <a:cs typeface="Century Gothic"/>
              </a:rPr>
              <a:t> </a:t>
            </a:r>
            <a:r>
              <a:rPr sz="1500" dirty="0">
                <a:solidFill>
                  <a:srgbClr val="FFFFFF"/>
                </a:solidFill>
                <a:latin typeface="Century Gothic"/>
                <a:cs typeface="Century Gothic"/>
              </a:rPr>
              <a:t>learning</a:t>
            </a:r>
            <a:r>
              <a:rPr sz="1500" spc="30" dirty="0">
                <a:solidFill>
                  <a:srgbClr val="FFFFFF"/>
                </a:solidFill>
                <a:latin typeface="Century Gothic"/>
                <a:cs typeface="Century Gothic"/>
              </a:rPr>
              <a:t> </a:t>
            </a:r>
            <a:r>
              <a:rPr sz="1500" spc="-25" dirty="0">
                <a:solidFill>
                  <a:srgbClr val="FFFFFF"/>
                </a:solidFill>
                <a:latin typeface="Century Gothic"/>
                <a:cs typeface="Century Gothic"/>
              </a:rPr>
              <a:t>and </a:t>
            </a:r>
            <a:r>
              <a:rPr sz="1500" dirty="0">
                <a:solidFill>
                  <a:srgbClr val="FFFFFF"/>
                </a:solidFill>
                <a:latin typeface="Century Gothic"/>
                <a:cs typeface="Century Gothic"/>
              </a:rPr>
              <a:t>growing</a:t>
            </a:r>
            <a:r>
              <a:rPr sz="1500" spc="170" dirty="0">
                <a:solidFill>
                  <a:srgbClr val="FFFFFF"/>
                </a:solidFill>
                <a:latin typeface="Century Gothic"/>
                <a:cs typeface="Century Gothic"/>
              </a:rPr>
              <a:t> </a:t>
            </a:r>
            <a:r>
              <a:rPr sz="1500" spc="-10" dirty="0">
                <a:solidFill>
                  <a:srgbClr val="FFFFFF"/>
                </a:solidFill>
                <a:latin typeface="Century Gothic"/>
                <a:cs typeface="Century Gothic"/>
              </a:rPr>
              <a:t>together.</a:t>
            </a:r>
            <a:endParaRPr sz="1500" dirty="0">
              <a:latin typeface="Century Gothic"/>
              <a:cs typeface="Century Gothic"/>
            </a:endParaRPr>
          </a:p>
        </p:txBody>
      </p:sp>
      <p:pic>
        <p:nvPicPr>
          <p:cNvPr id="10" name="Picture 9">
            <a:extLst>
              <a:ext uri="{FF2B5EF4-FFF2-40B4-BE49-F238E27FC236}">
                <a16:creationId xmlns:a16="http://schemas.microsoft.com/office/drawing/2014/main" id="{C984E8AD-D2CE-4FBC-B424-84CD8F518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632" y="15688"/>
            <a:ext cx="5608321" cy="7010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602537"/>
            <a:ext cx="10058400" cy="170180"/>
            <a:chOff x="0" y="7602537"/>
            <a:chExt cx="10058400" cy="170180"/>
          </a:xfrm>
        </p:grpSpPr>
        <p:sp>
          <p:nvSpPr>
            <p:cNvPr id="3" name="object 3"/>
            <p:cNvSpPr/>
            <p:nvPr/>
          </p:nvSpPr>
          <p:spPr>
            <a:xfrm>
              <a:off x="25146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357C96">
                <a:alpha val="19999"/>
              </a:srgbClr>
            </a:solidFill>
          </p:spPr>
          <p:txBody>
            <a:bodyPr wrap="square" lIns="0" tIns="0" rIns="0" bIns="0" rtlCol="0"/>
            <a:lstStyle/>
            <a:p>
              <a:endParaRPr/>
            </a:p>
          </p:txBody>
        </p:sp>
        <p:sp>
          <p:nvSpPr>
            <p:cNvPr id="4" name="object 4"/>
            <p:cNvSpPr/>
            <p:nvPr/>
          </p:nvSpPr>
          <p:spPr>
            <a:xfrm>
              <a:off x="50292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91AB5A">
                <a:alpha val="19999"/>
              </a:srgbClr>
            </a:solidFill>
          </p:spPr>
          <p:txBody>
            <a:bodyPr wrap="square" lIns="0" tIns="0" rIns="0" bIns="0" rtlCol="0"/>
            <a:lstStyle/>
            <a:p>
              <a:endParaRPr/>
            </a:p>
          </p:txBody>
        </p:sp>
        <p:sp>
          <p:nvSpPr>
            <p:cNvPr id="5" name="object 5"/>
            <p:cNvSpPr/>
            <p:nvPr/>
          </p:nvSpPr>
          <p:spPr>
            <a:xfrm>
              <a:off x="754380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FAA61A"/>
            </a:solidFill>
          </p:spPr>
          <p:txBody>
            <a:bodyPr wrap="square" lIns="0" tIns="0" rIns="0" bIns="0" rtlCol="0"/>
            <a:lstStyle/>
            <a:p>
              <a:endParaRPr/>
            </a:p>
          </p:txBody>
        </p:sp>
        <p:sp>
          <p:nvSpPr>
            <p:cNvPr id="6" name="object 6"/>
            <p:cNvSpPr/>
            <p:nvPr/>
          </p:nvSpPr>
          <p:spPr>
            <a:xfrm>
              <a:off x="0" y="7602537"/>
              <a:ext cx="2514600" cy="170180"/>
            </a:xfrm>
            <a:custGeom>
              <a:avLst/>
              <a:gdLst/>
              <a:ahLst/>
              <a:cxnLst/>
              <a:rect l="l" t="t" r="r" b="b"/>
              <a:pathLst>
                <a:path w="2514600" h="170179">
                  <a:moveTo>
                    <a:pt x="2514600" y="0"/>
                  </a:moveTo>
                  <a:lnTo>
                    <a:pt x="0" y="0"/>
                  </a:lnTo>
                  <a:lnTo>
                    <a:pt x="0" y="169862"/>
                  </a:lnTo>
                  <a:lnTo>
                    <a:pt x="2514600" y="169862"/>
                  </a:lnTo>
                  <a:lnTo>
                    <a:pt x="2514600" y="0"/>
                  </a:lnTo>
                  <a:close/>
                </a:path>
              </a:pathLst>
            </a:custGeom>
            <a:solidFill>
              <a:srgbClr val="714B63">
                <a:alpha val="19999"/>
              </a:srgbClr>
            </a:solidFill>
          </p:spPr>
          <p:txBody>
            <a:bodyPr wrap="square" lIns="0" tIns="0" rIns="0" bIns="0" rtlCol="0"/>
            <a:lstStyle/>
            <a:p>
              <a:endParaRPr/>
            </a:p>
          </p:txBody>
        </p:sp>
      </p:grpSp>
      <p:sp>
        <p:nvSpPr>
          <p:cNvPr id="7" name="object 7"/>
          <p:cNvSpPr txBox="1">
            <a:spLocks noGrp="1"/>
          </p:cNvSpPr>
          <p:nvPr>
            <p:ph type="title"/>
          </p:nvPr>
        </p:nvSpPr>
        <p:spPr>
          <a:xfrm>
            <a:off x="387604" y="4798183"/>
            <a:ext cx="8019059" cy="1699565"/>
          </a:xfrm>
          <a:prstGeom prst="rect">
            <a:avLst/>
          </a:prstGeom>
        </p:spPr>
        <p:txBody>
          <a:bodyPr vert="horz" wrap="square" lIns="0" tIns="12700" rIns="0" bIns="0" rtlCol="0">
            <a:spAutoFit/>
          </a:bodyPr>
          <a:lstStyle/>
          <a:p>
            <a:pPr marL="12700">
              <a:lnSpc>
                <a:spcPct val="100000"/>
              </a:lnSpc>
              <a:spcBef>
                <a:spcPts val="100"/>
              </a:spcBef>
            </a:pPr>
            <a:r>
              <a:rPr spc="60" dirty="0"/>
              <a:t>COMM</a:t>
            </a:r>
            <a:r>
              <a:rPr lang="en-US" spc="60" dirty="0"/>
              <a:t>UNITY</a:t>
            </a:r>
            <a:endParaRPr spc="60" dirty="0"/>
          </a:p>
        </p:txBody>
      </p:sp>
      <p:sp>
        <p:nvSpPr>
          <p:cNvPr id="22" name="object 22"/>
          <p:cNvSpPr txBox="1">
            <a:spLocks noGrp="1"/>
          </p:cNvSpPr>
          <p:nvPr>
            <p:ph type="sldNum" sz="quarter" idx="12"/>
          </p:nvPr>
        </p:nvSpPr>
        <p:spPr>
          <a:xfrm>
            <a:off x="8275856" y="7303344"/>
            <a:ext cx="1605279" cy="166071"/>
          </a:xfrm>
          <a:prstGeom prst="rect">
            <a:avLst/>
          </a:prstGeom>
        </p:spPr>
        <p:txBody>
          <a:bodyPr vert="horz" wrap="square" lIns="0" tIns="12065" rIns="0" bIns="0" rtlCol="0">
            <a:spAutoFit/>
          </a:bodyPr>
          <a:lstStyle/>
          <a:p>
            <a:pPr marL="12700">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r>
              <a:rPr spc="-25" dirty="0"/>
              <a:t>13</a:t>
            </a:r>
          </a:p>
        </p:txBody>
      </p:sp>
      <p:sp>
        <p:nvSpPr>
          <p:cNvPr id="8" name="object 8"/>
          <p:cNvSpPr txBox="1"/>
          <p:nvPr/>
        </p:nvSpPr>
        <p:spPr>
          <a:xfrm>
            <a:off x="365817" y="1068838"/>
            <a:ext cx="7487284" cy="351378"/>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AA61A"/>
                </a:solidFill>
                <a:latin typeface="Century Gothic"/>
                <a:cs typeface="Century Gothic"/>
              </a:rPr>
              <a:t>How</a:t>
            </a:r>
            <a:r>
              <a:rPr sz="1100" spc="80" dirty="0">
                <a:solidFill>
                  <a:srgbClr val="FAA61A"/>
                </a:solidFill>
                <a:latin typeface="Century Gothic"/>
                <a:cs typeface="Century Gothic"/>
              </a:rPr>
              <a:t> </a:t>
            </a:r>
            <a:r>
              <a:rPr sz="1100" spc="-50" dirty="0">
                <a:solidFill>
                  <a:srgbClr val="FAA61A"/>
                </a:solidFill>
                <a:latin typeface="Century Gothic"/>
                <a:cs typeface="Century Gothic"/>
              </a:rPr>
              <a:t>can</a:t>
            </a:r>
            <a:r>
              <a:rPr sz="1100" spc="80" dirty="0">
                <a:solidFill>
                  <a:srgbClr val="FAA61A"/>
                </a:solidFill>
                <a:latin typeface="Century Gothic"/>
                <a:cs typeface="Century Gothic"/>
              </a:rPr>
              <a:t> </a:t>
            </a:r>
            <a:r>
              <a:rPr sz="1100" dirty="0">
                <a:solidFill>
                  <a:srgbClr val="FAA61A"/>
                </a:solidFill>
                <a:latin typeface="Century Gothic"/>
                <a:cs typeface="Century Gothic"/>
              </a:rPr>
              <a:t>we</a:t>
            </a:r>
            <a:r>
              <a:rPr sz="1100" spc="80" dirty="0">
                <a:solidFill>
                  <a:srgbClr val="FAA61A"/>
                </a:solidFill>
                <a:latin typeface="Century Gothic"/>
                <a:cs typeface="Century Gothic"/>
              </a:rPr>
              <a:t> </a:t>
            </a:r>
            <a:r>
              <a:rPr sz="1100" spc="-35" dirty="0">
                <a:solidFill>
                  <a:srgbClr val="FAA61A"/>
                </a:solidFill>
                <a:latin typeface="Century Gothic"/>
                <a:cs typeface="Century Gothic"/>
              </a:rPr>
              <a:t>engage</a:t>
            </a:r>
            <a:r>
              <a:rPr sz="1100" spc="80" dirty="0">
                <a:solidFill>
                  <a:srgbClr val="FAA61A"/>
                </a:solidFill>
                <a:latin typeface="Century Gothic"/>
                <a:cs typeface="Century Gothic"/>
              </a:rPr>
              <a:t> </a:t>
            </a:r>
            <a:r>
              <a:rPr sz="1100" dirty="0">
                <a:solidFill>
                  <a:srgbClr val="FAA61A"/>
                </a:solidFill>
                <a:latin typeface="Century Gothic"/>
                <a:cs typeface="Century Gothic"/>
              </a:rPr>
              <a:t>with</a:t>
            </a:r>
            <a:r>
              <a:rPr sz="1100" spc="80" dirty="0">
                <a:solidFill>
                  <a:srgbClr val="FAA61A"/>
                </a:solidFill>
                <a:latin typeface="Century Gothic"/>
                <a:cs typeface="Century Gothic"/>
              </a:rPr>
              <a:t> </a:t>
            </a:r>
            <a:r>
              <a:rPr sz="1100" dirty="0">
                <a:solidFill>
                  <a:srgbClr val="FAA61A"/>
                </a:solidFill>
                <a:latin typeface="Century Gothic"/>
                <a:cs typeface="Century Gothic"/>
              </a:rPr>
              <a:t>our</a:t>
            </a:r>
            <a:r>
              <a:rPr sz="1100" spc="80" dirty="0">
                <a:solidFill>
                  <a:srgbClr val="FAA61A"/>
                </a:solidFill>
                <a:latin typeface="Century Gothic"/>
                <a:cs typeface="Century Gothic"/>
              </a:rPr>
              <a:t> </a:t>
            </a:r>
            <a:r>
              <a:rPr sz="1100" dirty="0">
                <a:solidFill>
                  <a:srgbClr val="FAA61A"/>
                </a:solidFill>
                <a:latin typeface="Century Gothic"/>
                <a:cs typeface="Century Gothic"/>
              </a:rPr>
              <a:t>local</a:t>
            </a:r>
            <a:r>
              <a:rPr sz="1100" spc="80" dirty="0">
                <a:solidFill>
                  <a:srgbClr val="FAA61A"/>
                </a:solidFill>
                <a:latin typeface="Century Gothic"/>
                <a:cs typeface="Century Gothic"/>
              </a:rPr>
              <a:t> </a:t>
            </a:r>
            <a:r>
              <a:rPr lang="en-US" sz="1100" dirty="0">
                <a:solidFill>
                  <a:srgbClr val="FAA61A"/>
                </a:solidFill>
                <a:latin typeface="Century Gothic"/>
                <a:cs typeface="Century Gothic"/>
              </a:rPr>
              <a:t>community</a:t>
            </a:r>
            <a:r>
              <a:rPr sz="1100" spc="85" dirty="0">
                <a:solidFill>
                  <a:srgbClr val="FAA61A"/>
                </a:solidFill>
                <a:latin typeface="Century Gothic"/>
                <a:cs typeface="Century Gothic"/>
              </a:rPr>
              <a:t> </a:t>
            </a:r>
            <a:r>
              <a:rPr sz="1100" dirty="0">
                <a:solidFill>
                  <a:srgbClr val="FAA61A"/>
                </a:solidFill>
                <a:latin typeface="Century Gothic"/>
                <a:cs typeface="Century Gothic"/>
              </a:rPr>
              <a:t>to</a:t>
            </a:r>
            <a:r>
              <a:rPr sz="1100" spc="80" dirty="0">
                <a:solidFill>
                  <a:srgbClr val="FAA61A"/>
                </a:solidFill>
                <a:latin typeface="Century Gothic"/>
                <a:cs typeface="Century Gothic"/>
              </a:rPr>
              <a:t> </a:t>
            </a:r>
            <a:r>
              <a:rPr sz="1100" dirty="0">
                <a:solidFill>
                  <a:srgbClr val="FAA61A"/>
                </a:solidFill>
                <a:latin typeface="Century Gothic"/>
                <a:cs typeface="Century Gothic"/>
              </a:rPr>
              <a:t>build</a:t>
            </a:r>
            <a:r>
              <a:rPr sz="1100" spc="80" dirty="0">
                <a:solidFill>
                  <a:srgbClr val="FAA61A"/>
                </a:solidFill>
                <a:latin typeface="Century Gothic"/>
                <a:cs typeface="Century Gothic"/>
              </a:rPr>
              <a:t> </a:t>
            </a:r>
            <a:r>
              <a:rPr sz="1100" dirty="0">
                <a:solidFill>
                  <a:srgbClr val="FAA61A"/>
                </a:solidFill>
                <a:latin typeface="Century Gothic"/>
                <a:cs typeface="Century Gothic"/>
              </a:rPr>
              <a:t>meaningful</a:t>
            </a:r>
            <a:r>
              <a:rPr sz="1100" spc="80" dirty="0">
                <a:solidFill>
                  <a:srgbClr val="FAA61A"/>
                </a:solidFill>
                <a:latin typeface="Century Gothic"/>
                <a:cs typeface="Century Gothic"/>
              </a:rPr>
              <a:t> </a:t>
            </a:r>
            <a:r>
              <a:rPr sz="1100" dirty="0">
                <a:solidFill>
                  <a:srgbClr val="FAA61A"/>
                </a:solidFill>
                <a:latin typeface="Century Gothic"/>
                <a:cs typeface="Century Gothic"/>
              </a:rPr>
              <a:t>partnerships</a:t>
            </a:r>
            <a:r>
              <a:rPr sz="1100" spc="80" dirty="0">
                <a:solidFill>
                  <a:srgbClr val="FAA61A"/>
                </a:solidFill>
                <a:latin typeface="Century Gothic"/>
                <a:cs typeface="Century Gothic"/>
              </a:rPr>
              <a:t> </a:t>
            </a:r>
            <a:r>
              <a:rPr sz="1100" spc="-35" dirty="0">
                <a:solidFill>
                  <a:srgbClr val="FAA61A"/>
                </a:solidFill>
                <a:latin typeface="Century Gothic"/>
                <a:cs typeface="Century Gothic"/>
              </a:rPr>
              <a:t>and</a:t>
            </a:r>
            <a:r>
              <a:rPr sz="1100" spc="80" dirty="0">
                <a:solidFill>
                  <a:srgbClr val="FAA61A"/>
                </a:solidFill>
                <a:latin typeface="Century Gothic"/>
                <a:cs typeface="Century Gothic"/>
              </a:rPr>
              <a:t> </a:t>
            </a:r>
            <a:r>
              <a:rPr sz="1100" spc="-25" dirty="0">
                <a:solidFill>
                  <a:srgbClr val="FAA61A"/>
                </a:solidFill>
                <a:latin typeface="Century Gothic"/>
                <a:cs typeface="Century Gothic"/>
              </a:rPr>
              <a:t>create</a:t>
            </a:r>
            <a:r>
              <a:rPr sz="1100" spc="80" dirty="0">
                <a:solidFill>
                  <a:srgbClr val="FAA61A"/>
                </a:solidFill>
                <a:latin typeface="Century Gothic"/>
                <a:cs typeface="Century Gothic"/>
              </a:rPr>
              <a:t> </a:t>
            </a:r>
            <a:r>
              <a:rPr sz="1100" dirty="0">
                <a:solidFill>
                  <a:srgbClr val="FAA61A"/>
                </a:solidFill>
                <a:latin typeface="Century Gothic"/>
                <a:cs typeface="Century Gothic"/>
              </a:rPr>
              <a:t>positive</a:t>
            </a:r>
            <a:r>
              <a:rPr sz="1100" spc="80" dirty="0">
                <a:solidFill>
                  <a:srgbClr val="FAA61A"/>
                </a:solidFill>
                <a:latin typeface="Century Gothic"/>
                <a:cs typeface="Century Gothic"/>
              </a:rPr>
              <a:t> </a:t>
            </a:r>
            <a:r>
              <a:rPr sz="1100" spc="-10" dirty="0">
                <a:solidFill>
                  <a:srgbClr val="FAA61A"/>
                </a:solidFill>
                <a:latin typeface="Century Gothic"/>
                <a:cs typeface="Century Gothic"/>
              </a:rPr>
              <a:t>impact?</a:t>
            </a:r>
            <a:endParaRPr sz="1100" dirty="0">
              <a:latin typeface="Century Gothic"/>
              <a:cs typeface="Century Gothic"/>
            </a:endParaRPr>
          </a:p>
          <a:p>
            <a:pPr marL="12700">
              <a:lnSpc>
                <a:spcPct val="100000"/>
              </a:lnSpc>
            </a:pPr>
            <a:r>
              <a:rPr sz="1100" spc="-55" dirty="0">
                <a:solidFill>
                  <a:srgbClr val="FAA61A"/>
                </a:solidFill>
                <a:latin typeface="Arial Black"/>
                <a:cs typeface="Arial Black"/>
              </a:rPr>
              <a:t>Choose</a:t>
            </a:r>
            <a:r>
              <a:rPr sz="1100" spc="-50" dirty="0">
                <a:solidFill>
                  <a:srgbClr val="FAA61A"/>
                </a:solidFill>
                <a:latin typeface="Arial Black"/>
                <a:cs typeface="Arial Black"/>
              </a:rPr>
              <a:t> </a:t>
            </a:r>
            <a:r>
              <a:rPr sz="1100" spc="-45" dirty="0">
                <a:solidFill>
                  <a:srgbClr val="FAA61A"/>
                </a:solidFill>
                <a:latin typeface="Arial Black"/>
                <a:cs typeface="Arial Black"/>
              </a:rPr>
              <a:t>one</a:t>
            </a:r>
            <a:r>
              <a:rPr sz="1100" spc="-50" dirty="0">
                <a:solidFill>
                  <a:srgbClr val="FAA61A"/>
                </a:solidFill>
                <a:latin typeface="Arial Black"/>
                <a:cs typeface="Arial Black"/>
              </a:rPr>
              <a:t> </a:t>
            </a:r>
            <a:r>
              <a:rPr sz="1100" spc="-55" dirty="0">
                <a:solidFill>
                  <a:srgbClr val="FAA61A"/>
                </a:solidFill>
                <a:latin typeface="Arial Black"/>
                <a:cs typeface="Arial Black"/>
              </a:rPr>
              <a:t>action</a:t>
            </a:r>
            <a:r>
              <a:rPr sz="1100" spc="-50" dirty="0">
                <a:solidFill>
                  <a:srgbClr val="FAA61A"/>
                </a:solidFill>
                <a:latin typeface="Arial Black"/>
                <a:cs typeface="Arial Black"/>
              </a:rPr>
              <a:t> </a:t>
            </a:r>
            <a:r>
              <a:rPr sz="1100" spc="-10" dirty="0">
                <a:solidFill>
                  <a:srgbClr val="FAA61A"/>
                </a:solidFill>
                <a:latin typeface="Arial Black"/>
                <a:cs typeface="Arial Black"/>
              </a:rPr>
              <a:t>below.</a:t>
            </a:r>
            <a:endParaRPr sz="1100" dirty="0">
              <a:latin typeface="Arial Black"/>
              <a:cs typeface="Arial Black"/>
            </a:endParaRPr>
          </a:p>
        </p:txBody>
      </p:sp>
      <p:sp>
        <p:nvSpPr>
          <p:cNvPr id="9" name="object 9"/>
          <p:cNvSpPr txBox="1"/>
          <p:nvPr/>
        </p:nvSpPr>
        <p:spPr>
          <a:xfrm>
            <a:off x="362965" y="2059557"/>
            <a:ext cx="2429510" cy="1833835"/>
          </a:xfrm>
          <a:prstGeom prst="rect">
            <a:avLst/>
          </a:prstGeom>
          <a:ln w="12700">
            <a:solidFill>
              <a:srgbClr val="FAA61A"/>
            </a:solidFill>
          </a:ln>
        </p:spPr>
        <p:txBody>
          <a:bodyPr vert="horz" wrap="square" lIns="0" tIns="63500" rIns="0" bIns="0" rtlCol="0">
            <a:spAutoFit/>
          </a:bodyPr>
          <a:lstStyle/>
          <a:p>
            <a:pPr marL="132715">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32715" marR="231775">
              <a:lnSpc>
                <a:spcPct val="100000"/>
              </a:lnSpc>
            </a:pPr>
            <a:r>
              <a:rPr sz="1000" dirty="0">
                <a:solidFill>
                  <a:srgbClr val="807B75"/>
                </a:solidFill>
                <a:latin typeface="Century Gothic"/>
                <a:cs typeface="Century Gothic"/>
              </a:rPr>
              <a:t>How</a:t>
            </a:r>
            <a:r>
              <a:rPr sz="1000" spc="60"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60" dirty="0">
                <a:solidFill>
                  <a:srgbClr val="807B75"/>
                </a:solidFill>
                <a:latin typeface="Century Gothic"/>
                <a:cs typeface="Century Gothic"/>
              </a:rPr>
              <a:t> </a:t>
            </a:r>
            <a:r>
              <a:rPr sz="1000" dirty="0">
                <a:solidFill>
                  <a:srgbClr val="807B75"/>
                </a:solidFill>
                <a:latin typeface="Century Gothic"/>
                <a:cs typeface="Century Gothic"/>
              </a:rPr>
              <a:t>my</a:t>
            </a:r>
            <a:r>
              <a:rPr sz="1000" spc="65"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spc="60" dirty="0">
                <a:solidFill>
                  <a:srgbClr val="807B75"/>
                </a:solidFill>
                <a:latin typeface="Century Gothic"/>
                <a:cs typeface="Century Gothic"/>
              </a:rPr>
              <a:t> </a:t>
            </a:r>
            <a:r>
              <a:rPr sz="1000" dirty="0">
                <a:solidFill>
                  <a:srgbClr val="807B75"/>
                </a:solidFill>
                <a:latin typeface="Century Gothic"/>
                <a:cs typeface="Century Gothic"/>
              </a:rPr>
              <a:t>learn</a:t>
            </a:r>
            <a:r>
              <a:rPr sz="1000" spc="65" dirty="0">
                <a:solidFill>
                  <a:srgbClr val="807B75"/>
                </a:solidFill>
                <a:latin typeface="Century Gothic"/>
                <a:cs typeface="Century Gothic"/>
              </a:rPr>
              <a:t> </a:t>
            </a:r>
            <a:r>
              <a:rPr sz="1000" spc="-10" dirty="0">
                <a:solidFill>
                  <a:srgbClr val="807B75"/>
                </a:solidFill>
                <a:latin typeface="Century Gothic"/>
                <a:cs typeface="Century Gothic"/>
              </a:rPr>
              <a:t>about </a:t>
            </a:r>
            <a:r>
              <a:rPr lang="en-US" sz="1000" spc="-25" dirty="0">
                <a:solidFill>
                  <a:srgbClr val="807B75"/>
                </a:solidFill>
                <a:latin typeface="Century Gothic"/>
                <a:cs typeface="Century Gothic"/>
              </a:rPr>
              <a:t>Plainfield</a:t>
            </a:r>
            <a:r>
              <a:rPr sz="1000" spc="-25" dirty="0">
                <a:solidFill>
                  <a:srgbClr val="807B75"/>
                </a:solidFill>
                <a:latin typeface="Century Gothic"/>
                <a:cs typeface="Century Gothic"/>
              </a:rPr>
              <a:t>’s</a:t>
            </a:r>
            <a:r>
              <a:rPr sz="1000" spc="5" dirty="0">
                <a:solidFill>
                  <a:srgbClr val="807B75"/>
                </a:solidFill>
                <a:latin typeface="Century Gothic"/>
                <a:cs typeface="Century Gothic"/>
              </a:rPr>
              <a:t> </a:t>
            </a:r>
            <a:r>
              <a:rPr sz="1000" spc="50" dirty="0">
                <a:solidFill>
                  <a:srgbClr val="807B75"/>
                </a:solidFill>
                <a:latin typeface="Century Gothic"/>
                <a:cs typeface="Century Gothic"/>
              </a:rPr>
              <a:t>history</a:t>
            </a:r>
            <a:r>
              <a:rPr sz="1000" spc="5" dirty="0">
                <a:solidFill>
                  <a:srgbClr val="807B75"/>
                </a:solidFill>
                <a:latin typeface="Century Gothic"/>
                <a:cs typeface="Century Gothic"/>
              </a:rPr>
              <a:t> </a:t>
            </a:r>
            <a:r>
              <a:rPr sz="1000" dirty="0">
                <a:solidFill>
                  <a:srgbClr val="807B75"/>
                </a:solidFill>
                <a:latin typeface="Century Gothic"/>
                <a:cs typeface="Century Gothic"/>
              </a:rPr>
              <a:t>related</a:t>
            </a:r>
            <a:r>
              <a:rPr sz="1000" spc="5" dirty="0">
                <a:solidFill>
                  <a:srgbClr val="807B75"/>
                </a:solidFill>
                <a:latin typeface="Century Gothic"/>
                <a:cs typeface="Century Gothic"/>
              </a:rPr>
              <a:t> </a:t>
            </a:r>
            <a:r>
              <a:rPr sz="1000" dirty="0">
                <a:solidFill>
                  <a:srgbClr val="807B75"/>
                </a:solidFill>
                <a:latin typeface="Century Gothic"/>
                <a:cs typeface="Century Gothic"/>
              </a:rPr>
              <a:t>to</a:t>
            </a:r>
            <a:r>
              <a:rPr sz="1000" spc="10" dirty="0">
                <a:solidFill>
                  <a:srgbClr val="807B75"/>
                </a:solidFill>
                <a:latin typeface="Century Gothic"/>
                <a:cs typeface="Century Gothic"/>
              </a:rPr>
              <a:t> </a:t>
            </a:r>
            <a:r>
              <a:rPr lang="en-US" sz="1000" spc="-20" dirty="0">
                <a:solidFill>
                  <a:srgbClr val="807B75"/>
                </a:solidFill>
                <a:latin typeface="Century Gothic"/>
                <a:cs typeface="Century Gothic"/>
              </a:rPr>
              <a:t>DEI </a:t>
            </a:r>
            <a:r>
              <a:rPr sz="1000" spc="-20" dirty="0">
                <a:solidFill>
                  <a:srgbClr val="807B75"/>
                </a:solidFill>
                <a:latin typeface="Century Gothic"/>
                <a:cs typeface="Century Gothic"/>
              </a:rPr>
              <a:t>?</a:t>
            </a:r>
            <a:endParaRPr sz="1000" dirty="0">
              <a:latin typeface="Century Gothic"/>
              <a:cs typeface="Century Gothic"/>
            </a:endParaRPr>
          </a:p>
          <a:p>
            <a:pPr marL="13271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32715" marR="499109">
              <a:lnSpc>
                <a:spcPct val="100000"/>
              </a:lnSpc>
            </a:pPr>
            <a:r>
              <a:rPr sz="1000" dirty="0">
                <a:solidFill>
                  <a:srgbClr val="807B75"/>
                </a:solidFill>
                <a:latin typeface="Century Gothic"/>
                <a:cs typeface="Century Gothic"/>
              </a:rPr>
              <a:t>Explore</a:t>
            </a:r>
            <a:r>
              <a:rPr sz="1000" spc="135" dirty="0">
                <a:solidFill>
                  <a:srgbClr val="807B75"/>
                </a:solidFill>
                <a:latin typeface="Century Gothic"/>
                <a:cs typeface="Century Gothic"/>
              </a:rPr>
              <a:t> </a:t>
            </a:r>
            <a:r>
              <a:rPr lang="en-US" sz="1000" spc="-25" dirty="0">
                <a:solidFill>
                  <a:srgbClr val="807B75"/>
                </a:solidFill>
                <a:latin typeface="Century Gothic"/>
                <a:cs typeface="Century Gothic"/>
              </a:rPr>
              <a:t>Plainfield</a:t>
            </a:r>
            <a:r>
              <a:rPr sz="1000" spc="-25" dirty="0">
                <a:solidFill>
                  <a:srgbClr val="807B75"/>
                </a:solidFill>
                <a:latin typeface="Century Gothic"/>
                <a:cs typeface="Century Gothic"/>
              </a:rPr>
              <a:t>’s</a:t>
            </a:r>
            <a:r>
              <a:rPr sz="1000" spc="140" dirty="0">
                <a:solidFill>
                  <a:srgbClr val="807B75"/>
                </a:solidFill>
                <a:latin typeface="Century Gothic"/>
                <a:cs typeface="Century Gothic"/>
              </a:rPr>
              <a:t> </a:t>
            </a:r>
            <a:r>
              <a:rPr sz="1000" spc="-10" dirty="0">
                <a:solidFill>
                  <a:srgbClr val="807B75"/>
                </a:solidFill>
                <a:latin typeface="Century Gothic"/>
                <a:cs typeface="Century Gothic"/>
              </a:rPr>
              <a:t>cultural </a:t>
            </a:r>
            <a:r>
              <a:rPr sz="1000" spc="50" dirty="0">
                <a:solidFill>
                  <a:srgbClr val="807B75"/>
                </a:solidFill>
                <a:latin typeface="Century Gothic"/>
                <a:cs typeface="Century Gothic"/>
              </a:rPr>
              <a:t>history</a:t>
            </a:r>
            <a:r>
              <a:rPr sz="1000" spc="90" dirty="0">
                <a:solidFill>
                  <a:srgbClr val="807B75"/>
                </a:solidFill>
                <a:latin typeface="Century Gothic"/>
                <a:cs typeface="Century Gothic"/>
              </a:rPr>
              <a:t> </a:t>
            </a:r>
            <a:endParaRPr lang="en-US" sz="1000" dirty="0">
              <a:solidFill>
                <a:srgbClr val="807B75"/>
              </a:solidFill>
              <a:latin typeface="Century Gothic"/>
              <a:cs typeface="Century Gothic"/>
            </a:endParaRPr>
          </a:p>
          <a:p>
            <a:pPr marL="132715" marR="499109">
              <a:lnSpc>
                <a:spcPct val="100000"/>
              </a:lnSpc>
            </a:pPr>
            <a:endParaRPr lang="en-US" sz="1000" spc="-10" dirty="0">
              <a:solidFill>
                <a:srgbClr val="807B75"/>
              </a:solidFill>
              <a:latin typeface="Century Gothic"/>
              <a:cs typeface="Century Gothic"/>
            </a:endParaRPr>
          </a:p>
          <a:p>
            <a:pPr marL="132715" marR="499109">
              <a:lnSpc>
                <a:spcPct val="100000"/>
              </a:lnSpc>
            </a:pPr>
            <a:r>
              <a:rPr lang="en-US" sz="1000" spc="-10" dirty="0">
                <a:solidFill>
                  <a:srgbClr val="807B75"/>
                </a:solidFill>
                <a:latin typeface="Century Gothic"/>
                <a:cs typeface="Century Gothic"/>
              </a:rPr>
              <a:t>Connect with regional historical teams; </a:t>
            </a:r>
            <a:r>
              <a:rPr sz="1000" spc="-10" dirty="0">
                <a:solidFill>
                  <a:srgbClr val="807B75"/>
                </a:solidFill>
                <a:latin typeface="Century Gothic"/>
                <a:cs typeface="Century Gothic"/>
              </a:rPr>
              <a:t>.</a:t>
            </a:r>
            <a:endParaRPr sz="1000" dirty="0">
              <a:latin typeface="Century Gothic"/>
              <a:cs typeface="Century Gothic"/>
            </a:endParaRPr>
          </a:p>
          <a:p>
            <a:pPr marL="132715">
              <a:lnSpc>
                <a:spcPct val="100000"/>
              </a:lnSpc>
              <a:spcBef>
                <a:spcPts val="900"/>
              </a:spcBef>
            </a:pPr>
            <a:r>
              <a:rPr sz="1000" spc="-10" dirty="0">
                <a:solidFill>
                  <a:srgbClr val="807B75"/>
                </a:solidFill>
                <a:latin typeface="Century Gothic"/>
                <a:cs typeface="Century Gothic"/>
              </a:rPr>
              <a:t>.</a:t>
            </a:r>
            <a:endParaRPr sz="1000" dirty="0">
              <a:latin typeface="Century Gothic"/>
              <a:cs typeface="Century Gothic"/>
            </a:endParaRPr>
          </a:p>
        </p:txBody>
      </p:sp>
      <p:sp>
        <p:nvSpPr>
          <p:cNvPr id="10" name="object 10"/>
          <p:cNvSpPr txBox="1"/>
          <p:nvPr/>
        </p:nvSpPr>
        <p:spPr>
          <a:xfrm>
            <a:off x="5198365" y="2065907"/>
            <a:ext cx="2091689" cy="1404231"/>
          </a:xfrm>
          <a:prstGeom prst="rect">
            <a:avLst/>
          </a:prstGeom>
          <a:ln w="12700">
            <a:solidFill>
              <a:srgbClr val="FAA61A"/>
            </a:solidFill>
          </a:ln>
        </p:spPr>
        <p:txBody>
          <a:bodyPr vert="horz" wrap="square" lIns="0" tIns="57150" rIns="0" bIns="0" rtlCol="0">
            <a:spAutoFit/>
          </a:bodyPr>
          <a:lstStyle/>
          <a:p>
            <a:pPr marL="153035">
              <a:lnSpc>
                <a:spcPct val="100000"/>
              </a:lnSpc>
              <a:spcBef>
                <a:spcPts val="450"/>
              </a:spcBef>
            </a:pPr>
            <a:r>
              <a:rPr sz="1000" b="1" spc="-10" dirty="0">
                <a:solidFill>
                  <a:srgbClr val="807B75"/>
                </a:solidFill>
                <a:latin typeface="Tahoma"/>
                <a:cs typeface="Tahoma"/>
              </a:rPr>
              <a:t>Question:</a:t>
            </a:r>
            <a:endParaRPr sz="1000" dirty="0">
              <a:latin typeface="Tahoma"/>
              <a:cs typeface="Tahoma"/>
            </a:endParaRPr>
          </a:p>
          <a:p>
            <a:pPr marL="153035" marR="459740">
              <a:lnSpc>
                <a:spcPct val="100000"/>
              </a:lnSpc>
            </a:pPr>
            <a:r>
              <a:rPr sz="1000" dirty="0">
                <a:solidFill>
                  <a:srgbClr val="807B75"/>
                </a:solidFill>
                <a:latin typeface="Century Gothic"/>
                <a:cs typeface="Century Gothic"/>
              </a:rPr>
              <a:t>Do</a:t>
            </a:r>
            <a:r>
              <a:rPr sz="1000" spc="70" dirty="0">
                <a:solidFill>
                  <a:srgbClr val="807B75"/>
                </a:solidFill>
                <a:latin typeface="Century Gothic"/>
                <a:cs typeface="Century Gothic"/>
              </a:rPr>
              <a:t> </a:t>
            </a:r>
            <a:r>
              <a:rPr sz="1000" dirty="0">
                <a:solidFill>
                  <a:srgbClr val="807B75"/>
                </a:solidFill>
                <a:latin typeface="Century Gothic"/>
                <a:cs typeface="Century Gothic"/>
              </a:rPr>
              <a:t>our</a:t>
            </a:r>
            <a:r>
              <a:rPr sz="1000" spc="70" dirty="0">
                <a:solidFill>
                  <a:srgbClr val="807B75"/>
                </a:solidFill>
                <a:latin typeface="Century Gothic"/>
                <a:cs typeface="Century Gothic"/>
              </a:rPr>
              <a:t> </a:t>
            </a:r>
            <a:r>
              <a:rPr sz="1000" dirty="0">
                <a:solidFill>
                  <a:srgbClr val="807B75"/>
                </a:solidFill>
                <a:latin typeface="Century Gothic"/>
                <a:cs typeface="Century Gothic"/>
              </a:rPr>
              <a:t>job</a:t>
            </a:r>
            <a:r>
              <a:rPr sz="1000" spc="70" dirty="0">
                <a:solidFill>
                  <a:srgbClr val="807B75"/>
                </a:solidFill>
                <a:latin typeface="Century Gothic"/>
                <a:cs typeface="Century Gothic"/>
              </a:rPr>
              <a:t> </a:t>
            </a:r>
            <a:r>
              <a:rPr sz="1000" spc="-10" dirty="0">
                <a:solidFill>
                  <a:srgbClr val="807B75"/>
                </a:solidFill>
                <a:latin typeface="Century Gothic"/>
                <a:cs typeface="Century Gothic"/>
              </a:rPr>
              <a:t>requisitions </a:t>
            </a:r>
            <a:r>
              <a:rPr sz="1000" spc="-20" dirty="0">
                <a:solidFill>
                  <a:srgbClr val="807B75"/>
                </a:solidFill>
                <a:latin typeface="Century Gothic"/>
                <a:cs typeface="Century Gothic"/>
              </a:rPr>
              <a:t>reach</a:t>
            </a:r>
            <a:r>
              <a:rPr sz="1000" spc="-45" dirty="0">
                <a:solidFill>
                  <a:srgbClr val="807B75"/>
                </a:solidFill>
                <a:latin typeface="Century Gothic"/>
                <a:cs typeface="Century Gothic"/>
              </a:rPr>
              <a:t> </a:t>
            </a:r>
            <a:r>
              <a:rPr sz="1000" dirty="0">
                <a:solidFill>
                  <a:srgbClr val="807B75"/>
                </a:solidFill>
                <a:latin typeface="Century Gothic"/>
                <a:cs typeface="Century Gothic"/>
              </a:rPr>
              <a:t>local</a:t>
            </a:r>
            <a:r>
              <a:rPr sz="1000" spc="-45" dirty="0">
                <a:solidFill>
                  <a:srgbClr val="807B75"/>
                </a:solidFill>
                <a:latin typeface="Century Gothic"/>
                <a:cs typeface="Century Gothic"/>
              </a:rPr>
              <a:t> </a:t>
            </a:r>
            <a:r>
              <a:rPr sz="1000" spc="-30" dirty="0">
                <a:solidFill>
                  <a:srgbClr val="807B75"/>
                </a:solidFill>
                <a:latin typeface="Century Gothic"/>
                <a:cs typeface="Century Gothic"/>
              </a:rPr>
              <a:t>candidates?</a:t>
            </a:r>
            <a:endParaRPr sz="1000" dirty="0">
              <a:latin typeface="Century Gothic"/>
              <a:cs typeface="Century Gothic"/>
            </a:endParaRPr>
          </a:p>
          <a:p>
            <a:pPr marL="15303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53035" marR="168275">
              <a:lnSpc>
                <a:spcPct val="100000"/>
              </a:lnSpc>
            </a:pPr>
            <a:r>
              <a:rPr sz="1000" spc="-40" dirty="0">
                <a:solidFill>
                  <a:srgbClr val="807B75"/>
                </a:solidFill>
                <a:latin typeface="Century Gothic"/>
                <a:cs typeface="Century Gothic"/>
              </a:rPr>
              <a:t>Make</a:t>
            </a:r>
            <a:r>
              <a:rPr sz="1000" spc="50" dirty="0">
                <a:solidFill>
                  <a:srgbClr val="807B75"/>
                </a:solidFill>
                <a:latin typeface="Century Gothic"/>
                <a:cs typeface="Century Gothic"/>
              </a:rPr>
              <a:t> </a:t>
            </a:r>
            <a:r>
              <a:rPr sz="1000" spc="-110" dirty="0">
                <a:solidFill>
                  <a:srgbClr val="807B75"/>
                </a:solidFill>
                <a:latin typeface="Century Gothic"/>
                <a:cs typeface="Century Gothic"/>
              </a:rPr>
              <a:t>a</a:t>
            </a:r>
            <a:r>
              <a:rPr sz="1000" spc="50" dirty="0">
                <a:solidFill>
                  <a:srgbClr val="807B75"/>
                </a:solidFill>
                <a:latin typeface="Century Gothic"/>
                <a:cs typeface="Century Gothic"/>
              </a:rPr>
              <a:t> </a:t>
            </a:r>
            <a:r>
              <a:rPr sz="1000" dirty="0">
                <a:solidFill>
                  <a:srgbClr val="807B75"/>
                </a:solidFill>
                <a:latin typeface="Century Gothic"/>
                <a:cs typeface="Century Gothic"/>
              </a:rPr>
              <a:t>to</a:t>
            </a:r>
            <a:r>
              <a:rPr sz="1000" spc="120" dirty="0">
                <a:solidFill>
                  <a:srgbClr val="807B75"/>
                </a:solidFill>
                <a:latin typeface="Century Gothic"/>
                <a:cs typeface="Century Gothic"/>
              </a:rPr>
              <a:t> </a:t>
            </a:r>
            <a:r>
              <a:rPr sz="1000" dirty="0">
                <a:solidFill>
                  <a:srgbClr val="807B75"/>
                </a:solidFill>
                <a:latin typeface="Century Gothic"/>
                <a:cs typeface="Century Gothic"/>
              </a:rPr>
              <a:t>think</a:t>
            </a:r>
            <a:r>
              <a:rPr sz="1000" spc="120" dirty="0">
                <a:solidFill>
                  <a:srgbClr val="807B75"/>
                </a:solidFill>
                <a:latin typeface="Century Gothic"/>
                <a:cs typeface="Century Gothic"/>
              </a:rPr>
              <a:t> </a:t>
            </a:r>
            <a:r>
              <a:rPr sz="1000" spc="-10" dirty="0">
                <a:solidFill>
                  <a:srgbClr val="807B75"/>
                </a:solidFill>
                <a:latin typeface="Century Gothic"/>
                <a:cs typeface="Century Gothic"/>
              </a:rPr>
              <a:t>about </a:t>
            </a:r>
            <a:r>
              <a:rPr sz="1000" dirty="0">
                <a:solidFill>
                  <a:srgbClr val="807B75"/>
                </a:solidFill>
                <a:latin typeface="Century Gothic"/>
                <a:cs typeface="Century Gothic"/>
              </a:rPr>
              <a:t>how</a:t>
            </a:r>
            <a:r>
              <a:rPr sz="1000" spc="-5" dirty="0">
                <a:solidFill>
                  <a:srgbClr val="807B75"/>
                </a:solidFill>
                <a:latin typeface="Century Gothic"/>
                <a:cs typeface="Century Gothic"/>
              </a:rPr>
              <a:t> </a:t>
            </a:r>
            <a:r>
              <a:rPr sz="1000" dirty="0">
                <a:solidFill>
                  <a:srgbClr val="807B75"/>
                </a:solidFill>
                <a:latin typeface="Century Gothic"/>
                <a:cs typeface="Century Gothic"/>
              </a:rPr>
              <a:t>upcoming job </a:t>
            </a:r>
            <a:r>
              <a:rPr sz="1000" spc="-10" dirty="0">
                <a:solidFill>
                  <a:srgbClr val="807B75"/>
                </a:solidFill>
                <a:latin typeface="Century Gothic"/>
                <a:cs typeface="Century Gothic"/>
              </a:rPr>
              <a:t>searches </a:t>
            </a:r>
            <a:r>
              <a:rPr sz="1000" dirty="0">
                <a:solidFill>
                  <a:srgbClr val="807B75"/>
                </a:solidFill>
                <a:latin typeface="Century Gothic"/>
                <a:cs typeface="Century Gothic"/>
              </a:rPr>
              <a:t>could</a:t>
            </a:r>
            <a:r>
              <a:rPr sz="1000" spc="-15" dirty="0">
                <a:solidFill>
                  <a:srgbClr val="807B75"/>
                </a:solidFill>
                <a:latin typeface="Century Gothic"/>
                <a:cs typeface="Century Gothic"/>
              </a:rPr>
              <a:t> </a:t>
            </a:r>
            <a:r>
              <a:rPr sz="1000" dirty="0">
                <a:solidFill>
                  <a:srgbClr val="807B75"/>
                </a:solidFill>
                <a:latin typeface="Century Gothic"/>
                <a:cs typeface="Century Gothic"/>
              </a:rPr>
              <a:t>include</a:t>
            </a:r>
            <a:r>
              <a:rPr sz="1000" spc="-10" dirty="0">
                <a:solidFill>
                  <a:srgbClr val="807B75"/>
                </a:solidFill>
                <a:latin typeface="Century Gothic"/>
                <a:cs typeface="Century Gothic"/>
              </a:rPr>
              <a:t> </a:t>
            </a:r>
            <a:r>
              <a:rPr sz="1000" dirty="0">
                <a:solidFill>
                  <a:srgbClr val="807B75"/>
                </a:solidFill>
                <a:latin typeface="Century Gothic"/>
                <a:cs typeface="Century Gothic"/>
              </a:rPr>
              <a:t>more</a:t>
            </a:r>
            <a:r>
              <a:rPr sz="1000" spc="-15" dirty="0">
                <a:solidFill>
                  <a:srgbClr val="807B75"/>
                </a:solidFill>
                <a:latin typeface="Century Gothic"/>
                <a:cs typeface="Century Gothic"/>
              </a:rPr>
              <a:t> </a:t>
            </a:r>
            <a:r>
              <a:rPr sz="1000" spc="-10" dirty="0">
                <a:solidFill>
                  <a:srgbClr val="807B75"/>
                </a:solidFill>
                <a:latin typeface="Century Gothic"/>
                <a:cs typeface="Century Gothic"/>
              </a:rPr>
              <a:t>local </a:t>
            </a:r>
            <a:r>
              <a:rPr sz="1000" spc="-20" dirty="0">
                <a:solidFill>
                  <a:srgbClr val="807B75"/>
                </a:solidFill>
                <a:latin typeface="Century Gothic"/>
                <a:cs typeface="Century Gothic"/>
              </a:rPr>
              <a:t>candidates</a:t>
            </a:r>
            <a:r>
              <a:rPr sz="1000" spc="40" dirty="0">
                <a:solidFill>
                  <a:srgbClr val="807B75"/>
                </a:solidFill>
                <a:latin typeface="Century Gothic"/>
                <a:cs typeface="Century Gothic"/>
              </a:rPr>
              <a:t> </a:t>
            </a:r>
            <a:r>
              <a:rPr sz="1000" dirty="0">
                <a:solidFill>
                  <a:srgbClr val="807B75"/>
                </a:solidFill>
                <a:latin typeface="Century Gothic"/>
                <a:cs typeface="Century Gothic"/>
              </a:rPr>
              <a:t>in</a:t>
            </a:r>
            <a:r>
              <a:rPr sz="1000" spc="45" dirty="0">
                <a:solidFill>
                  <a:srgbClr val="807B75"/>
                </a:solidFill>
                <a:latin typeface="Century Gothic"/>
                <a:cs typeface="Century Gothic"/>
              </a:rPr>
              <a:t> </a:t>
            </a:r>
            <a:r>
              <a:rPr sz="1000" dirty="0">
                <a:solidFill>
                  <a:srgbClr val="807B75"/>
                </a:solidFill>
                <a:latin typeface="Century Gothic"/>
                <a:cs typeface="Century Gothic"/>
              </a:rPr>
              <a:t>the</a:t>
            </a:r>
            <a:r>
              <a:rPr sz="1000" spc="40" dirty="0">
                <a:solidFill>
                  <a:srgbClr val="807B75"/>
                </a:solidFill>
                <a:latin typeface="Century Gothic"/>
                <a:cs typeface="Century Gothic"/>
              </a:rPr>
              <a:t> </a:t>
            </a:r>
            <a:r>
              <a:rPr sz="1000" spc="-10" dirty="0">
                <a:solidFill>
                  <a:srgbClr val="807B75"/>
                </a:solidFill>
                <a:latin typeface="Century Gothic"/>
                <a:cs typeface="Century Gothic"/>
              </a:rPr>
              <a:t>pool.</a:t>
            </a:r>
            <a:endParaRPr sz="1000" dirty="0">
              <a:latin typeface="Century Gothic"/>
              <a:cs typeface="Century Gothic"/>
            </a:endParaRPr>
          </a:p>
        </p:txBody>
      </p:sp>
      <p:sp>
        <p:nvSpPr>
          <p:cNvPr id="11" name="object 11"/>
          <p:cNvSpPr txBox="1"/>
          <p:nvPr/>
        </p:nvSpPr>
        <p:spPr>
          <a:xfrm>
            <a:off x="5198365" y="1553083"/>
            <a:ext cx="2091689" cy="513080"/>
          </a:xfrm>
          <a:prstGeom prst="rect">
            <a:avLst/>
          </a:prstGeom>
          <a:ln w="12700">
            <a:solidFill>
              <a:srgbClr val="FAA61A"/>
            </a:solidFill>
          </a:ln>
        </p:spPr>
        <p:txBody>
          <a:bodyPr vert="horz" wrap="square" lIns="0" tIns="93345" rIns="0" bIns="0" rtlCol="0">
            <a:spAutoFit/>
          </a:bodyPr>
          <a:lstStyle/>
          <a:p>
            <a:pPr marL="389255">
              <a:lnSpc>
                <a:spcPct val="100000"/>
              </a:lnSpc>
              <a:spcBef>
                <a:spcPts val="735"/>
              </a:spcBef>
            </a:pPr>
            <a:r>
              <a:rPr sz="1000" b="1" spc="-55" dirty="0">
                <a:solidFill>
                  <a:srgbClr val="FAA61A"/>
                </a:solidFill>
                <a:latin typeface="Tahoma"/>
                <a:cs typeface="Tahoma"/>
              </a:rPr>
              <a:t>3.</a:t>
            </a:r>
            <a:r>
              <a:rPr sz="1000" b="1" spc="-60" dirty="0">
                <a:solidFill>
                  <a:srgbClr val="FAA61A"/>
                </a:solidFill>
                <a:latin typeface="Tahoma"/>
                <a:cs typeface="Tahoma"/>
              </a:rPr>
              <a:t> </a:t>
            </a:r>
            <a:r>
              <a:rPr sz="1000" b="1" spc="-10" dirty="0">
                <a:solidFill>
                  <a:srgbClr val="FAA61A"/>
                </a:solidFill>
                <a:latin typeface="Tahoma"/>
                <a:cs typeface="Tahoma"/>
              </a:rPr>
              <a:t>REACH</a:t>
            </a:r>
            <a:r>
              <a:rPr sz="1000" b="1" spc="-55" dirty="0">
                <a:solidFill>
                  <a:srgbClr val="FAA61A"/>
                </a:solidFill>
                <a:latin typeface="Tahoma"/>
                <a:cs typeface="Tahoma"/>
              </a:rPr>
              <a:t> </a:t>
            </a:r>
            <a:r>
              <a:rPr sz="1000" b="1" dirty="0">
                <a:solidFill>
                  <a:srgbClr val="FAA61A"/>
                </a:solidFill>
                <a:latin typeface="Tahoma"/>
                <a:cs typeface="Tahoma"/>
              </a:rPr>
              <a:t>LOCAL</a:t>
            </a:r>
            <a:r>
              <a:rPr sz="1000" b="1" spc="-55" dirty="0">
                <a:solidFill>
                  <a:srgbClr val="FAA61A"/>
                </a:solidFill>
                <a:latin typeface="Tahoma"/>
                <a:cs typeface="Tahoma"/>
              </a:rPr>
              <a:t> </a:t>
            </a:r>
            <a:r>
              <a:rPr sz="1000" b="1" spc="-10" dirty="0">
                <a:solidFill>
                  <a:srgbClr val="FAA61A"/>
                </a:solidFill>
                <a:latin typeface="Tahoma"/>
                <a:cs typeface="Tahoma"/>
              </a:rPr>
              <a:t>TALENT</a:t>
            </a:r>
            <a:endParaRPr sz="1000">
              <a:latin typeface="Tahoma"/>
              <a:cs typeface="Tahoma"/>
            </a:endParaRPr>
          </a:p>
        </p:txBody>
      </p:sp>
      <p:sp>
        <p:nvSpPr>
          <p:cNvPr id="12" name="object 12"/>
          <p:cNvSpPr txBox="1"/>
          <p:nvPr/>
        </p:nvSpPr>
        <p:spPr>
          <a:xfrm>
            <a:off x="2997707" y="2065907"/>
            <a:ext cx="2025650" cy="1096454"/>
          </a:xfrm>
          <a:prstGeom prst="rect">
            <a:avLst/>
          </a:prstGeom>
          <a:ln w="12700">
            <a:solidFill>
              <a:srgbClr val="FAA61A"/>
            </a:solidFill>
          </a:ln>
        </p:spPr>
        <p:txBody>
          <a:bodyPr vert="horz" wrap="square" lIns="0" tIns="57150" rIns="0" bIns="0" rtlCol="0">
            <a:spAutoFit/>
          </a:bodyPr>
          <a:lstStyle/>
          <a:p>
            <a:pPr marL="132715">
              <a:lnSpc>
                <a:spcPct val="100000"/>
              </a:lnSpc>
              <a:spcBef>
                <a:spcPts val="450"/>
              </a:spcBef>
            </a:pPr>
            <a:r>
              <a:rPr sz="1000" b="1" spc="-10" dirty="0">
                <a:solidFill>
                  <a:srgbClr val="807B75"/>
                </a:solidFill>
                <a:latin typeface="Tahoma"/>
                <a:cs typeface="Tahoma"/>
              </a:rPr>
              <a:t>Question:</a:t>
            </a:r>
            <a:endParaRPr sz="1000" dirty="0">
              <a:latin typeface="Tahoma"/>
              <a:cs typeface="Tahoma"/>
            </a:endParaRPr>
          </a:p>
          <a:p>
            <a:pPr marL="132715" marR="571500">
              <a:lnSpc>
                <a:spcPct val="100000"/>
              </a:lnSpc>
            </a:pPr>
            <a:r>
              <a:rPr sz="1000" dirty="0">
                <a:solidFill>
                  <a:srgbClr val="807B75"/>
                </a:solidFill>
                <a:latin typeface="Century Gothic"/>
                <a:cs typeface="Century Gothic"/>
              </a:rPr>
              <a:t>How</a:t>
            </a:r>
            <a:r>
              <a:rPr sz="1000" spc="5"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10" dirty="0">
                <a:solidFill>
                  <a:srgbClr val="807B75"/>
                </a:solidFill>
                <a:latin typeface="Century Gothic"/>
                <a:cs typeface="Century Gothic"/>
              </a:rPr>
              <a:t> </a:t>
            </a:r>
            <a:r>
              <a:rPr sz="1000" dirty="0">
                <a:solidFill>
                  <a:srgbClr val="807B75"/>
                </a:solidFill>
                <a:latin typeface="Century Gothic"/>
                <a:cs typeface="Century Gothic"/>
              </a:rPr>
              <a:t>we</a:t>
            </a:r>
            <a:r>
              <a:rPr sz="1000" spc="10" dirty="0">
                <a:solidFill>
                  <a:srgbClr val="807B75"/>
                </a:solidFill>
                <a:latin typeface="Century Gothic"/>
                <a:cs typeface="Century Gothic"/>
              </a:rPr>
              <a:t> </a:t>
            </a:r>
            <a:r>
              <a:rPr sz="1000" spc="-30" dirty="0">
                <a:solidFill>
                  <a:srgbClr val="807B75"/>
                </a:solidFill>
                <a:latin typeface="Century Gothic"/>
                <a:cs typeface="Century Gothic"/>
              </a:rPr>
              <a:t>connect </a:t>
            </a:r>
            <a:r>
              <a:rPr sz="1000" dirty="0">
                <a:solidFill>
                  <a:srgbClr val="807B75"/>
                </a:solidFill>
                <a:latin typeface="Century Gothic"/>
                <a:cs typeface="Century Gothic"/>
              </a:rPr>
              <a:t>to local </a:t>
            </a:r>
            <a:r>
              <a:rPr sz="1000" spc="-10" dirty="0">
                <a:solidFill>
                  <a:srgbClr val="807B75"/>
                </a:solidFill>
                <a:latin typeface="Century Gothic"/>
                <a:cs typeface="Century Gothic"/>
              </a:rPr>
              <a:t>commerce?</a:t>
            </a:r>
            <a:endParaRPr sz="1000" dirty="0">
              <a:latin typeface="Century Gothic"/>
              <a:cs typeface="Century Gothic"/>
            </a:endParaRPr>
          </a:p>
          <a:p>
            <a:pPr marL="13271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32715" marR="351790">
              <a:lnSpc>
                <a:spcPct val="100000"/>
              </a:lnSpc>
            </a:pPr>
            <a:r>
              <a:rPr sz="1000" dirty="0">
                <a:solidFill>
                  <a:srgbClr val="807B75"/>
                </a:solidFill>
                <a:latin typeface="Century Gothic"/>
                <a:cs typeface="Century Gothic"/>
              </a:rPr>
              <a:t>Choose</a:t>
            </a:r>
            <a:r>
              <a:rPr sz="1000" spc="-35" dirty="0">
                <a:solidFill>
                  <a:srgbClr val="807B75"/>
                </a:solidFill>
                <a:latin typeface="Century Gothic"/>
                <a:cs typeface="Century Gothic"/>
              </a:rPr>
              <a:t> </a:t>
            </a:r>
            <a:r>
              <a:rPr sz="1000" dirty="0">
                <a:solidFill>
                  <a:srgbClr val="807B75"/>
                </a:solidFill>
                <a:latin typeface="Century Gothic"/>
                <a:cs typeface="Century Gothic"/>
              </a:rPr>
              <a:t>local</a:t>
            </a:r>
            <a:r>
              <a:rPr sz="1000" spc="-35" dirty="0">
                <a:solidFill>
                  <a:srgbClr val="807B75"/>
                </a:solidFill>
                <a:latin typeface="Century Gothic"/>
                <a:cs typeface="Century Gothic"/>
              </a:rPr>
              <a:t> </a:t>
            </a:r>
            <a:r>
              <a:rPr sz="1000" spc="-10" dirty="0">
                <a:solidFill>
                  <a:srgbClr val="807B75"/>
                </a:solidFill>
                <a:latin typeface="Century Gothic"/>
                <a:cs typeface="Century Gothic"/>
              </a:rPr>
              <a:t>vendors</a:t>
            </a:r>
            <a:r>
              <a:rPr sz="1000" spc="500" dirty="0">
                <a:solidFill>
                  <a:srgbClr val="807B75"/>
                </a:solidFill>
                <a:latin typeface="Century Gothic"/>
                <a:cs typeface="Century Gothic"/>
              </a:rPr>
              <a:t> </a:t>
            </a:r>
            <a:r>
              <a:rPr sz="1000" dirty="0">
                <a:solidFill>
                  <a:srgbClr val="807B75"/>
                </a:solidFill>
                <a:latin typeface="Century Gothic"/>
                <a:cs typeface="Century Gothic"/>
              </a:rPr>
              <a:t>for</a:t>
            </a:r>
            <a:r>
              <a:rPr sz="1000" spc="50" dirty="0">
                <a:solidFill>
                  <a:srgbClr val="807B75"/>
                </a:solidFill>
                <a:latin typeface="Century Gothic"/>
                <a:cs typeface="Century Gothic"/>
              </a:rPr>
              <a:t> </a:t>
            </a:r>
            <a:r>
              <a:rPr sz="1000" dirty="0">
                <a:solidFill>
                  <a:srgbClr val="807B75"/>
                </a:solidFill>
                <a:latin typeface="Century Gothic"/>
                <a:cs typeface="Century Gothic"/>
              </a:rPr>
              <a:t>events</a:t>
            </a:r>
            <a:r>
              <a:rPr sz="1000" spc="50"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55" dirty="0">
                <a:solidFill>
                  <a:srgbClr val="807B75"/>
                </a:solidFill>
                <a:latin typeface="Century Gothic"/>
                <a:cs typeface="Century Gothic"/>
              </a:rPr>
              <a:t> </a:t>
            </a:r>
            <a:r>
              <a:rPr sz="1000" spc="-10" dirty="0">
                <a:solidFill>
                  <a:srgbClr val="807B75"/>
                </a:solidFill>
                <a:latin typeface="Century Gothic"/>
                <a:cs typeface="Century Gothic"/>
              </a:rPr>
              <a:t>activities.</a:t>
            </a:r>
            <a:endParaRPr sz="1000" dirty="0">
              <a:latin typeface="Century Gothic"/>
              <a:cs typeface="Century Gothic"/>
            </a:endParaRPr>
          </a:p>
        </p:txBody>
      </p:sp>
      <p:sp>
        <p:nvSpPr>
          <p:cNvPr id="13" name="object 13"/>
          <p:cNvSpPr txBox="1"/>
          <p:nvPr/>
        </p:nvSpPr>
        <p:spPr>
          <a:xfrm>
            <a:off x="2997707" y="1553083"/>
            <a:ext cx="2025650" cy="513080"/>
          </a:xfrm>
          <a:prstGeom prst="rect">
            <a:avLst/>
          </a:prstGeom>
          <a:ln w="12700">
            <a:solidFill>
              <a:srgbClr val="FAA61A"/>
            </a:solidFill>
          </a:ln>
        </p:spPr>
        <p:txBody>
          <a:bodyPr vert="horz" wrap="square" lIns="0" tIns="93345" rIns="0" bIns="0" rtlCol="0">
            <a:spAutoFit/>
          </a:bodyPr>
          <a:lstStyle/>
          <a:p>
            <a:pPr marL="498475" marR="479425" indent="-134620">
              <a:lnSpc>
                <a:spcPct val="100000"/>
              </a:lnSpc>
              <a:spcBef>
                <a:spcPts val="735"/>
              </a:spcBef>
            </a:pPr>
            <a:r>
              <a:rPr sz="1000" b="1" spc="-55" dirty="0">
                <a:solidFill>
                  <a:srgbClr val="FAA61A"/>
                </a:solidFill>
                <a:latin typeface="Tahoma"/>
                <a:cs typeface="Tahoma"/>
              </a:rPr>
              <a:t>2.</a:t>
            </a:r>
            <a:r>
              <a:rPr sz="1000" b="1" spc="-65" dirty="0">
                <a:solidFill>
                  <a:srgbClr val="FAA61A"/>
                </a:solidFill>
                <a:latin typeface="Tahoma"/>
                <a:cs typeface="Tahoma"/>
              </a:rPr>
              <a:t> </a:t>
            </a:r>
            <a:r>
              <a:rPr sz="1000" b="1" spc="-30" dirty="0">
                <a:solidFill>
                  <a:srgbClr val="FAA61A"/>
                </a:solidFill>
                <a:latin typeface="Tahoma"/>
                <a:cs typeface="Tahoma"/>
              </a:rPr>
              <a:t>SUPPORT</a:t>
            </a:r>
            <a:r>
              <a:rPr sz="1000" b="1" spc="-60" dirty="0">
                <a:solidFill>
                  <a:srgbClr val="FAA61A"/>
                </a:solidFill>
                <a:latin typeface="Tahoma"/>
                <a:cs typeface="Tahoma"/>
              </a:rPr>
              <a:t> </a:t>
            </a:r>
            <a:r>
              <a:rPr sz="1000" b="1" spc="-10" dirty="0">
                <a:solidFill>
                  <a:srgbClr val="FAA61A"/>
                </a:solidFill>
                <a:latin typeface="Tahoma"/>
                <a:cs typeface="Tahoma"/>
              </a:rPr>
              <a:t>LOCAL BUSINESSES</a:t>
            </a:r>
            <a:endParaRPr sz="1000">
              <a:latin typeface="Tahoma"/>
              <a:cs typeface="Tahoma"/>
            </a:endParaRPr>
          </a:p>
        </p:txBody>
      </p:sp>
      <p:sp>
        <p:nvSpPr>
          <p:cNvPr id="14" name="object 14"/>
          <p:cNvSpPr txBox="1"/>
          <p:nvPr/>
        </p:nvSpPr>
        <p:spPr>
          <a:xfrm>
            <a:off x="7488046" y="2059557"/>
            <a:ext cx="2198370" cy="1526059"/>
          </a:xfrm>
          <a:prstGeom prst="rect">
            <a:avLst/>
          </a:prstGeom>
          <a:ln w="12700">
            <a:solidFill>
              <a:srgbClr val="FAA61A"/>
            </a:solidFill>
          </a:ln>
        </p:spPr>
        <p:txBody>
          <a:bodyPr vert="horz" wrap="square" lIns="0" tIns="63500" rIns="0" bIns="0" rtlCol="0">
            <a:spAutoFit/>
          </a:bodyPr>
          <a:lstStyle/>
          <a:p>
            <a:pPr marL="152400">
              <a:lnSpc>
                <a:spcPct val="100000"/>
              </a:lnSpc>
              <a:spcBef>
                <a:spcPts val="500"/>
              </a:spcBef>
            </a:pPr>
            <a:r>
              <a:rPr sz="1000" b="1" spc="-10" dirty="0">
                <a:solidFill>
                  <a:srgbClr val="807B75"/>
                </a:solidFill>
                <a:latin typeface="Tahoma"/>
                <a:cs typeface="Tahoma"/>
              </a:rPr>
              <a:t>Question:</a:t>
            </a:r>
            <a:endParaRPr sz="1000" dirty="0">
              <a:latin typeface="Tahoma"/>
              <a:cs typeface="Tahoma"/>
            </a:endParaRPr>
          </a:p>
          <a:p>
            <a:pPr marL="152400" marR="404495">
              <a:lnSpc>
                <a:spcPct val="100000"/>
              </a:lnSpc>
            </a:pPr>
            <a:r>
              <a:rPr sz="1000" spc="85" dirty="0">
                <a:solidFill>
                  <a:srgbClr val="807B75"/>
                </a:solidFill>
                <a:latin typeface="Century Gothic"/>
                <a:cs typeface="Century Gothic"/>
              </a:rPr>
              <a:t>Is</a:t>
            </a:r>
            <a:r>
              <a:rPr sz="1000" spc="65" dirty="0">
                <a:solidFill>
                  <a:srgbClr val="807B75"/>
                </a:solidFill>
                <a:latin typeface="Century Gothic"/>
                <a:cs typeface="Century Gothic"/>
              </a:rPr>
              <a:t> </a:t>
            </a:r>
            <a:r>
              <a:rPr sz="1000" dirty="0">
                <a:solidFill>
                  <a:srgbClr val="807B75"/>
                </a:solidFill>
                <a:latin typeface="Century Gothic"/>
                <a:cs typeface="Century Gothic"/>
              </a:rPr>
              <a:t>our</a:t>
            </a:r>
            <a:r>
              <a:rPr sz="1000" spc="65"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spc="70" dirty="0">
                <a:solidFill>
                  <a:srgbClr val="807B75"/>
                </a:solidFill>
                <a:latin typeface="Century Gothic"/>
                <a:cs typeface="Century Gothic"/>
              </a:rPr>
              <a:t> </a:t>
            </a:r>
            <a:r>
              <a:rPr sz="1000" dirty="0">
                <a:solidFill>
                  <a:srgbClr val="807B75"/>
                </a:solidFill>
                <a:latin typeface="Century Gothic"/>
                <a:cs typeface="Century Gothic"/>
              </a:rPr>
              <a:t>valuing</a:t>
            </a:r>
            <a:r>
              <a:rPr sz="1000" spc="65" dirty="0">
                <a:solidFill>
                  <a:srgbClr val="807B75"/>
                </a:solidFill>
                <a:latin typeface="Century Gothic"/>
                <a:cs typeface="Century Gothic"/>
              </a:rPr>
              <a:t> </a:t>
            </a:r>
            <a:r>
              <a:rPr sz="1000" dirty="0">
                <a:solidFill>
                  <a:srgbClr val="807B75"/>
                </a:solidFill>
                <a:latin typeface="Century Gothic"/>
                <a:cs typeface="Century Gothic"/>
              </a:rPr>
              <a:t>the</a:t>
            </a:r>
            <a:r>
              <a:rPr sz="1000" spc="65" dirty="0">
                <a:solidFill>
                  <a:srgbClr val="807B75"/>
                </a:solidFill>
                <a:latin typeface="Century Gothic"/>
                <a:cs typeface="Century Gothic"/>
              </a:rPr>
              <a:t> </a:t>
            </a:r>
            <a:r>
              <a:rPr sz="1000" spc="-20" dirty="0">
                <a:solidFill>
                  <a:srgbClr val="807B75"/>
                </a:solidFill>
                <a:latin typeface="Century Gothic"/>
                <a:cs typeface="Century Gothic"/>
              </a:rPr>
              <a:t>city </a:t>
            </a:r>
            <a:r>
              <a:rPr sz="1000" dirty="0">
                <a:solidFill>
                  <a:srgbClr val="807B75"/>
                </a:solidFill>
                <a:latin typeface="Century Gothic"/>
                <a:cs typeface="Century Gothic"/>
              </a:rPr>
              <a:t>of </a:t>
            </a:r>
            <a:r>
              <a:rPr lang="en-US" sz="1000" spc="-25" dirty="0">
                <a:solidFill>
                  <a:srgbClr val="807B75"/>
                </a:solidFill>
                <a:latin typeface="Century Gothic"/>
                <a:cs typeface="Century Gothic"/>
              </a:rPr>
              <a:t>Plainfield</a:t>
            </a:r>
            <a:r>
              <a:rPr sz="1000" spc="5" dirty="0">
                <a:solidFill>
                  <a:srgbClr val="807B75"/>
                </a:solidFill>
                <a:latin typeface="Century Gothic"/>
                <a:cs typeface="Century Gothic"/>
              </a:rPr>
              <a:t> </a:t>
            </a:r>
            <a:r>
              <a:rPr sz="1000" dirty="0">
                <a:solidFill>
                  <a:srgbClr val="807B75"/>
                </a:solidFill>
                <a:latin typeface="Century Gothic"/>
                <a:cs typeface="Century Gothic"/>
              </a:rPr>
              <a:t>as</a:t>
            </a:r>
            <a:r>
              <a:rPr sz="1000" spc="5" dirty="0">
                <a:solidFill>
                  <a:srgbClr val="807B75"/>
                </a:solidFill>
                <a:latin typeface="Century Gothic"/>
                <a:cs typeface="Century Gothic"/>
              </a:rPr>
              <a:t> </a:t>
            </a:r>
            <a:r>
              <a:rPr sz="1000" spc="-20" dirty="0">
                <a:solidFill>
                  <a:srgbClr val="807B75"/>
                </a:solidFill>
                <a:latin typeface="Century Gothic"/>
                <a:cs typeface="Century Gothic"/>
              </a:rPr>
              <a:t>an</a:t>
            </a:r>
            <a:r>
              <a:rPr sz="1000" spc="5" dirty="0">
                <a:solidFill>
                  <a:srgbClr val="807B75"/>
                </a:solidFill>
                <a:latin typeface="Century Gothic"/>
                <a:cs typeface="Century Gothic"/>
              </a:rPr>
              <a:t> </a:t>
            </a:r>
            <a:r>
              <a:rPr sz="1000" spc="-10" dirty="0">
                <a:solidFill>
                  <a:srgbClr val="807B75"/>
                </a:solidFill>
                <a:latin typeface="Century Gothic"/>
                <a:cs typeface="Century Gothic"/>
              </a:rPr>
              <a:t>asset?</a:t>
            </a:r>
            <a:endParaRPr sz="1000" dirty="0">
              <a:latin typeface="Century Gothic"/>
              <a:cs typeface="Century Gothic"/>
            </a:endParaRPr>
          </a:p>
          <a:p>
            <a:pPr marL="15240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52400" marR="144145">
              <a:lnSpc>
                <a:spcPct val="100000"/>
              </a:lnSpc>
            </a:pPr>
            <a:r>
              <a:rPr sz="1000" dirty="0">
                <a:solidFill>
                  <a:srgbClr val="807B75"/>
                </a:solidFill>
                <a:latin typeface="Century Gothic"/>
                <a:cs typeface="Century Gothic"/>
              </a:rPr>
              <a:t>Draw</a:t>
            </a:r>
            <a:r>
              <a:rPr sz="1000" spc="55" dirty="0">
                <a:solidFill>
                  <a:srgbClr val="807B75"/>
                </a:solidFill>
                <a:latin typeface="Century Gothic"/>
                <a:cs typeface="Century Gothic"/>
              </a:rPr>
              <a:t> </a:t>
            </a:r>
            <a:r>
              <a:rPr sz="1000" dirty="0">
                <a:solidFill>
                  <a:srgbClr val="807B75"/>
                </a:solidFill>
                <a:latin typeface="Century Gothic"/>
                <a:cs typeface="Century Gothic"/>
              </a:rPr>
              <a:t>the</a:t>
            </a:r>
            <a:r>
              <a:rPr sz="1000" spc="55" dirty="0">
                <a:solidFill>
                  <a:srgbClr val="807B75"/>
                </a:solidFill>
                <a:latin typeface="Century Gothic"/>
                <a:cs typeface="Century Gothic"/>
              </a:rPr>
              <a:t> </a:t>
            </a:r>
            <a:r>
              <a:rPr sz="1000" dirty="0">
                <a:solidFill>
                  <a:srgbClr val="807B75"/>
                </a:solidFill>
                <a:latin typeface="Century Gothic"/>
                <a:cs typeface="Century Gothic"/>
              </a:rPr>
              <a:t>resources</a:t>
            </a:r>
            <a:r>
              <a:rPr sz="1000" spc="60" dirty="0">
                <a:solidFill>
                  <a:srgbClr val="807B75"/>
                </a:solidFill>
                <a:latin typeface="Century Gothic"/>
                <a:cs typeface="Century Gothic"/>
              </a:rPr>
              <a:t> </a:t>
            </a:r>
            <a:r>
              <a:rPr sz="1000" dirty="0">
                <a:solidFill>
                  <a:srgbClr val="807B75"/>
                </a:solidFill>
                <a:latin typeface="Century Gothic"/>
                <a:cs typeface="Century Gothic"/>
              </a:rPr>
              <a:t>of</a:t>
            </a:r>
            <a:r>
              <a:rPr sz="1000" spc="55" dirty="0">
                <a:solidFill>
                  <a:srgbClr val="807B75"/>
                </a:solidFill>
                <a:latin typeface="Century Gothic"/>
                <a:cs typeface="Century Gothic"/>
              </a:rPr>
              <a:t> </a:t>
            </a:r>
            <a:r>
              <a:rPr sz="1000" dirty="0">
                <a:solidFill>
                  <a:srgbClr val="807B75"/>
                </a:solidFill>
                <a:latin typeface="Century Gothic"/>
                <a:cs typeface="Century Gothic"/>
              </a:rPr>
              <a:t>the</a:t>
            </a:r>
            <a:r>
              <a:rPr sz="1000" spc="60" dirty="0">
                <a:solidFill>
                  <a:srgbClr val="807B75"/>
                </a:solidFill>
                <a:latin typeface="Century Gothic"/>
                <a:cs typeface="Century Gothic"/>
              </a:rPr>
              <a:t> </a:t>
            </a:r>
            <a:r>
              <a:rPr sz="1000" spc="-20" dirty="0">
                <a:solidFill>
                  <a:srgbClr val="807B75"/>
                </a:solidFill>
                <a:latin typeface="Century Gothic"/>
                <a:cs typeface="Century Gothic"/>
              </a:rPr>
              <a:t>city </a:t>
            </a:r>
            <a:r>
              <a:rPr sz="1000" dirty="0">
                <a:solidFill>
                  <a:srgbClr val="807B75"/>
                </a:solidFill>
                <a:latin typeface="Century Gothic"/>
                <a:cs typeface="Century Gothic"/>
              </a:rPr>
              <a:t>into</a:t>
            </a:r>
            <a:r>
              <a:rPr sz="1000" spc="100" dirty="0">
                <a:solidFill>
                  <a:srgbClr val="807B75"/>
                </a:solidFill>
                <a:latin typeface="Century Gothic"/>
                <a:cs typeface="Century Gothic"/>
              </a:rPr>
              <a:t> </a:t>
            </a:r>
            <a:r>
              <a:rPr sz="1000" dirty="0">
                <a:solidFill>
                  <a:srgbClr val="807B75"/>
                </a:solidFill>
                <a:latin typeface="Century Gothic"/>
                <a:cs typeface="Century Gothic"/>
              </a:rPr>
              <a:t>the</a:t>
            </a:r>
            <a:r>
              <a:rPr sz="1000" spc="100" dirty="0">
                <a:solidFill>
                  <a:srgbClr val="807B75"/>
                </a:solidFill>
                <a:latin typeface="Century Gothic"/>
                <a:cs typeface="Century Gothic"/>
              </a:rPr>
              <a:t> </a:t>
            </a:r>
            <a:r>
              <a:rPr sz="1000" dirty="0">
                <a:solidFill>
                  <a:srgbClr val="807B75"/>
                </a:solidFill>
                <a:latin typeface="Century Gothic"/>
                <a:cs typeface="Century Gothic"/>
              </a:rPr>
              <a:t>work</a:t>
            </a:r>
            <a:r>
              <a:rPr sz="1000" spc="105" dirty="0">
                <a:solidFill>
                  <a:srgbClr val="807B75"/>
                </a:solidFill>
                <a:latin typeface="Century Gothic"/>
                <a:cs typeface="Century Gothic"/>
              </a:rPr>
              <a:t> </a:t>
            </a:r>
            <a:r>
              <a:rPr sz="1000" dirty="0">
                <a:solidFill>
                  <a:srgbClr val="807B75"/>
                </a:solidFill>
                <a:latin typeface="Century Gothic"/>
                <a:cs typeface="Century Gothic"/>
              </a:rPr>
              <a:t>of</a:t>
            </a:r>
            <a:r>
              <a:rPr sz="1000" spc="100" dirty="0">
                <a:solidFill>
                  <a:srgbClr val="807B75"/>
                </a:solidFill>
                <a:latin typeface="Century Gothic"/>
                <a:cs typeface="Century Gothic"/>
              </a:rPr>
              <a:t> </a:t>
            </a:r>
            <a:r>
              <a:rPr sz="1000" dirty="0">
                <a:solidFill>
                  <a:srgbClr val="807B75"/>
                </a:solidFill>
                <a:latin typeface="Century Gothic"/>
                <a:cs typeface="Century Gothic"/>
              </a:rPr>
              <a:t>your</a:t>
            </a:r>
            <a:r>
              <a:rPr sz="1000" spc="100" dirty="0">
                <a:solidFill>
                  <a:srgbClr val="807B75"/>
                </a:solidFill>
                <a:latin typeface="Century Gothic"/>
                <a:cs typeface="Century Gothic"/>
              </a:rPr>
              <a:t> </a:t>
            </a:r>
            <a:r>
              <a:rPr lang="en-US" sz="1000" spc="-10" dirty="0">
                <a:solidFill>
                  <a:srgbClr val="807B75"/>
                </a:solidFill>
                <a:latin typeface="Century Gothic"/>
                <a:cs typeface="Century Gothic"/>
              </a:rPr>
              <a:t>school</a:t>
            </a:r>
            <a:r>
              <a:rPr sz="1000" spc="-10" dirty="0">
                <a:solidFill>
                  <a:srgbClr val="807B75"/>
                </a:solidFill>
                <a:latin typeface="Century Gothic"/>
                <a:cs typeface="Century Gothic"/>
              </a:rPr>
              <a:t>.</a:t>
            </a:r>
            <a:endParaRPr sz="1000" dirty="0">
              <a:latin typeface="Century Gothic"/>
              <a:cs typeface="Century Gothic"/>
            </a:endParaRPr>
          </a:p>
          <a:p>
            <a:pPr marL="152400">
              <a:lnSpc>
                <a:spcPct val="100000"/>
              </a:lnSpc>
              <a:spcBef>
                <a:spcPts val="900"/>
              </a:spcBef>
            </a:pPr>
            <a:endParaRPr sz="1000" dirty="0">
              <a:latin typeface="Century Gothic"/>
              <a:cs typeface="Century Gothic"/>
            </a:endParaRPr>
          </a:p>
        </p:txBody>
      </p:sp>
      <p:sp>
        <p:nvSpPr>
          <p:cNvPr id="15" name="object 15"/>
          <p:cNvSpPr txBox="1"/>
          <p:nvPr/>
        </p:nvSpPr>
        <p:spPr>
          <a:xfrm>
            <a:off x="7488046" y="1553083"/>
            <a:ext cx="2198370" cy="403957"/>
          </a:xfrm>
          <a:prstGeom prst="rect">
            <a:avLst/>
          </a:prstGeom>
          <a:ln w="12700">
            <a:solidFill>
              <a:srgbClr val="FAA61A"/>
            </a:solidFill>
          </a:ln>
        </p:spPr>
        <p:txBody>
          <a:bodyPr vert="horz" wrap="square" lIns="0" tIns="95250" rIns="0" bIns="0" rtlCol="0">
            <a:spAutoFit/>
          </a:bodyPr>
          <a:lstStyle/>
          <a:p>
            <a:pPr marL="509270" marR="450850" indent="-142875">
              <a:lnSpc>
                <a:spcPct val="100000"/>
              </a:lnSpc>
              <a:spcBef>
                <a:spcPts val="750"/>
              </a:spcBef>
            </a:pPr>
            <a:r>
              <a:rPr sz="1000" b="1" spc="-25" dirty="0">
                <a:solidFill>
                  <a:srgbClr val="FAA61A"/>
                </a:solidFill>
                <a:latin typeface="Tahoma"/>
                <a:cs typeface="Tahoma"/>
              </a:rPr>
              <a:t>4.</a:t>
            </a:r>
            <a:r>
              <a:rPr sz="1000" b="1" spc="-70" dirty="0">
                <a:solidFill>
                  <a:srgbClr val="FAA61A"/>
                </a:solidFill>
                <a:latin typeface="Tahoma"/>
                <a:cs typeface="Tahoma"/>
              </a:rPr>
              <a:t> </a:t>
            </a:r>
            <a:r>
              <a:rPr sz="1000" b="1" spc="-10" dirty="0">
                <a:solidFill>
                  <a:srgbClr val="FAA61A"/>
                </a:solidFill>
                <a:latin typeface="Tahoma"/>
                <a:cs typeface="Tahoma"/>
              </a:rPr>
              <a:t>VALUE</a:t>
            </a:r>
            <a:r>
              <a:rPr sz="1000" b="1" spc="-70" dirty="0">
                <a:solidFill>
                  <a:srgbClr val="FAA61A"/>
                </a:solidFill>
                <a:latin typeface="Tahoma"/>
                <a:cs typeface="Tahoma"/>
              </a:rPr>
              <a:t> </a:t>
            </a:r>
            <a:r>
              <a:rPr lang="en-US" sz="1000" b="1" spc="-30" dirty="0">
                <a:solidFill>
                  <a:srgbClr val="FAA61A"/>
                </a:solidFill>
                <a:latin typeface="Tahoma"/>
                <a:cs typeface="Tahoma"/>
              </a:rPr>
              <a:t>Plainfield</a:t>
            </a:r>
            <a:r>
              <a:rPr sz="1000" b="1" spc="-70" dirty="0">
                <a:solidFill>
                  <a:srgbClr val="FAA61A"/>
                </a:solidFill>
                <a:latin typeface="Tahoma"/>
                <a:cs typeface="Tahoma"/>
              </a:rPr>
              <a:t> </a:t>
            </a:r>
            <a:r>
              <a:rPr sz="1000" b="1" spc="-25" dirty="0">
                <a:solidFill>
                  <a:srgbClr val="FAA61A"/>
                </a:solidFill>
                <a:latin typeface="Tahoma"/>
                <a:cs typeface="Tahoma"/>
              </a:rPr>
              <a:t>AS </a:t>
            </a:r>
            <a:r>
              <a:rPr sz="1000" b="1" dirty="0">
                <a:solidFill>
                  <a:srgbClr val="FAA61A"/>
                </a:solidFill>
                <a:latin typeface="Tahoma"/>
                <a:cs typeface="Tahoma"/>
              </a:rPr>
              <a:t>AN</a:t>
            </a:r>
            <a:r>
              <a:rPr sz="1000" b="1" spc="-30" dirty="0">
                <a:solidFill>
                  <a:srgbClr val="FAA61A"/>
                </a:solidFill>
                <a:latin typeface="Tahoma"/>
                <a:cs typeface="Tahoma"/>
              </a:rPr>
              <a:t> </a:t>
            </a:r>
            <a:r>
              <a:rPr sz="1000" b="1" spc="-20" dirty="0">
                <a:solidFill>
                  <a:srgbClr val="FAA61A"/>
                </a:solidFill>
                <a:latin typeface="Tahoma"/>
                <a:cs typeface="Tahoma"/>
              </a:rPr>
              <a:t>ASSET</a:t>
            </a:r>
            <a:endParaRPr sz="1000" dirty="0">
              <a:latin typeface="Tahoma"/>
              <a:cs typeface="Tahoma"/>
            </a:endParaRPr>
          </a:p>
        </p:txBody>
      </p:sp>
      <p:sp>
        <p:nvSpPr>
          <p:cNvPr id="16" name="object 16"/>
          <p:cNvSpPr txBox="1"/>
          <p:nvPr/>
        </p:nvSpPr>
        <p:spPr>
          <a:xfrm>
            <a:off x="362965" y="1553083"/>
            <a:ext cx="2429510" cy="506730"/>
          </a:xfrm>
          <a:prstGeom prst="rect">
            <a:avLst/>
          </a:prstGeom>
          <a:ln w="12700">
            <a:solidFill>
              <a:srgbClr val="FAA61A"/>
            </a:solidFill>
          </a:ln>
        </p:spPr>
        <p:txBody>
          <a:bodyPr vert="horz" wrap="square" lIns="0" tIns="93345" rIns="0" bIns="0" rtlCol="0">
            <a:spAutoFit/>
          </a:bodyPr>
          <a:lstStyle/>
          <a:p>
            <a:pPr marL="463550" marR="674370" indent="-109220">
              <a:lnSpc>
                <a:spcPct val="100000"/>
              </a:lnSpc>
              <a:spcBef>
                <a:spcPts val="735"/>
              </a:spcBef>
            </a:pPr>
            <a:r>
              <a:rPr sz="1000" b="1" spc="-155" dirty="0">
                <a:solidFill>
                  <a:srgbClr val="FAA61A"/>
                </a:solidFill>
                <a:latin typeface="Tahoma"/>
                <a:cs typeface="Tahoma"/>
              </a:rPr>
              <a:t>1.</a:t>
            </a:r>
            <a:r>
              <a:rPr sz="1000" b="1" spc="-85" dirty="0">
                <a:solidFill>
                  <a:srgbClr val="FAA61A"/>
                </a:solidFill>
                <a:latin typeface="Tahoma"/>
                <a:cs typeface="Tahoma"/>
              </a:rPr>
              <a:t> </a:t>
            </a:r>
            <a:r>
              <a:rPr sz="1000" b="1" spc="-10" dirty="0">
                <a:solidFill>
                  <a:srgbClr val="FAA61A"/>
                </a:solidFill>
                <a:latin typeface="Tahoma"/>
                <a:cs typeface="Tahoma"/>
              </a:rPr>
              <a:t>UNDERSTAND </a:t>
            </a:r>
            <a:r>
              <a:rPr sz="1000" b="1" spc="-25" dirty="0">
                <a:solidFill>
                  <a:srgbClr val="FAA61A"/>
                </a:solidFill>
                <a:latin typeface="Tahoma"/>
                <a:cs typeface="Tahoma"/>
              </a:rPr>
              <a:t>CULTURAL</a:t>
            </a:r>
            <a:r>
              <a:rPr sz="1000" b="1" spc="-30" dirty="0">
                <a:solidFill>
                  <a:srgbClr val="FAA61A"/>
                </a:solidFill>
                <a:latin typeface="Tahoma"/>
                <a:cs typeface="Tahoma"/>
              </a:rPr>
              <a:t> </a:t>
            </a:r>
            <a:r>
              <a:rPr sz="1000" b="1" spc="-10" dirty="0">
                <a:solidFill>
                  <a:srgbClr val="FAA61A"/>
                </a:solidFill>
                <a:latin typeface="Tahoma"/>
                <a:cs typeface="Tahoma"/>
              </a:rPr>
              <a:t>CONTEXT</a:t>
            </a:r>
            <a:endParaRPr sz="1000">
              <a:latin typeface="Tahoma"/>
              <a:cs typeface="Tahoma"/>
            </a:endParaRPr>
          </a:p>
        </p:txBody>
      </p:sp>
      <p:sp>
        <p:nvSpPr>
          <p:cNvPr id="17" name="object 17"/>
          <p:cNvSpPr/>
          <p:nvPr/>
        </p:nvSpPr>
        <p:spPr>
          <a:xfrm>
            <a:off x="362204" y="0"/>
            <a:ext cx="25400" cy="787400"/>
          </a:xfrm>
          <a:custGeom>
            <a:avLst/>
            <a:gdLst/>
            <a:ahLst/>
            <a:cxnLst/>
            <a:rect l="l" t="t" r="r" b="b"/>
            <a:pathLst>
              <a:path w="25400" h="787400">
                <a:moveTo>
                  <a:pt x="0" y="787150"/>
                </a:moveTo>
                <a:lnTo>
                  <a:pt x="25400" y="787150"/>
                </a:lnTo>
                <a:lnTo>
                  <a:pt x="25400" y="0"/>
                </a:lnTo>
                <a:lnTo>
                  <a:pt x="0" y="0"/>
                </a:lnTo>
                <a:lnTo>
                  <a:pt x="0" y="787150"/>
                </a:lnTo>
                <a:close/>
              </a:path>
            </a:pathLst>
          </a:custGeom>
          <a:solidFill>
            <a:srgbClr val="FAA61A"/>
          </a:solidFill>
        </p:spPr>
        <p:txBody>
          <a:bodyPr wrap="square" lIns="0" tIns="0" rIns="0" bIns="0" rtlCol="0"/>
          <a:lstStyle/>
          <a:p>
            <a:endParaRPr/>
          </a:p>
        </p:txBody>
      </p:sp>
      <p:sp>
        <p:nvSpPr>
          <p:cNvPr id="18" name="object 18"/>
          <p:cNvSpPr/>
          <p:nvPr/>
        </p:nvSpPr>
        <p:spPr>
          <a:xfrm>
            <a:off x="503745" y="1650739"/>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FAA61A"/>
            </a:solidFill>
          </a:ln>
        </p:spPr>
        <p:txBody>
          <a:bodyPr wrap="square" lIns="0" tIns="0" rIns="0" bIns="0" rtlCol="0"/>
          <a:lstStyle/>
          <a:p>
            <a:endParaRPr/>
          </a:p>
        </p:txBody>
      </p:sp>
      <p:sp>
        <p:nvSpPr>
          <p:cNvPr id="19" name="object 19"/>
          <p:cNvSpPr/>
          <p:nvPr/>
        </p:nvSpPr>
        <p:spPr>
          <a:xfrm>
            <a:off x="3140284" y="1650739"/>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FAA61A"/>
            </a:solidFill>
          </a:ln>
        </p:spPr>
        <p:txBody>
          <a:bodyPr wrap="square" lIns="0" tIns="0" rIns="0" bIns="0" rtlCol="0"/>
          <a:lstStyle/>
          <a:p>
            <a:endParaRPr/>
          </a:p>
        </p:txBody>
      </p:sp>
      <p:sp>
        <p:nvSpPr>
          <p:cNvPr id="20" name="object 20"/>
          <p:cNvSpPr/>
          <p:nvPr/>
        </p:nvSpPr>
        <p:spPr>
          <a:xfrm>
            <a:off x="5370546" y="1650739"/>
            <a:ext cx="142240" cy="150495"/>
          </a:xfrm>
          <a:custGeom>
            <a:avLst/>
            <a:gdLst/>
            <a:ahLst/>
            <a:cxnLst/>
            <a:rect l="l" t="t" r="r" b="b"/>
            <a:pathLst>
              <a:path w="142239" h="150494">
                <a:moveTo>
                  <a:pt x="0" y="0"/>
                </a:moveTo>
                <a:lnTo>
                  <a:pt x="0" y="150317"/>
                </a:lnTo>
                <a:lnTo>
                  <a:pt x="141630" y="150317"/>
                </a:lnTo>
                <a:lnTo>
                  <a:pt x="141630" y="0"/>
                </a:lnTo>
                <a:lnTo>
                  <a:pt x="0" y="0"/>
                </a:lnTo>
                <a:close/>
              </a:path>
            </a:pathLst>
          </a:custGeom>
          <a:ln w="12700">
            <a:solidFill>
              <a:srgbClr val="FAA61A"/>
            </a:solidFill>
          </a:ln>
        </p:spPr>
        <p:txBody>
          <a:bodyPr wrap="square" lIns="0" tIns="0" rIns="0" bIns="0" rtlCol="0"/>
          <a:lstStyle/>
          <a:p>
            <a:endParaRPr/>
          </a:p>
        </p:txBody>
      </p:sp>
      <p:sp>
        <p:nvSpPr>
          <p:cNvPr id="21" name="object 21"/>
          <p:cNvSpPr/>
          <p:nvPr/>
        </p:nvSpPr>
        <p:spPr>
          <a:xfrm>
            <a:off x="7647544" y="1650739"/>
            <a:ext cx="142240" cy="150495"/>
          </a:xfrm>
          <a:custGeom>
            <a:avLst/>
            <a:gdLst/>
            <a:ahLst/>
            <a:cxnLst/>
            <a:rect l="l" t="t" r="r" b="b"/>
            <a:pathLst>
              <a:path w="142240" h="150494">
                <a:moveTo>
                  <a:pt x="0" y="0"/>
                </a:moveTo>
                <a:lnTo>
                  <a:pt x="0" y="150317"/>
                </a:lnTo>
                <a:lnTo>
                  <a:pt x="141630" y="150317"/>
                </a:lnTo>
                <a:lnTo>
                  <a:pt x="141630" y="0"/>
                </a:lnTo>
                <a:lnTo>
                  <a:pt x="0" y="0"/>
                </a:lnTo>
                <a:close/>
              </a:path>
            </a:pathLst>
          </a:custGeom>
          <a:ln w="12700">
            <a:solidFill>
              <a:srgbClr val="FAA61A"/>
            </a:solidFill>
          </a:ln>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58788" y="2286086"/>
            <a:ext cx="4400550" cy="2429510"/>
          </a:xfrm>
          <a:custGeom>
            <a:avLst/>
            <a:gdLst/>
            <a:ahLst/>
            <a:cxnLst/>
            <a:rect l="l" t="t" r="r" b="b"/>
            <a:pathLst>
              <a:path w="4400550" h="2429510">
                <a:moveTo>
                  <a:pt x="4400042" y="0"/>
                </a:moveTo>
                <a:lnTo>
                  <a:pt x="0" y="0"/>
                </a:lnTo>
                <a:lnTo>
                  <a:pt x="0" y="2429421"/>
                </a:lnTo>
                <a:lnTo>
                  <a:pt x="4400042" y="2429421"/>
                </a:lnTo>
                <a:lnTo>
                  <a:pt x="4400042" y="0"/>
                </a:lnTo>
                <a:close/>
              </a:path>
            </a:pathLst>
          </a:custGeom>
          <a:solidFill>
            <a:srgbClr val="357C96"/>
          </a:solidFill>
        </p:spPr>
        <p:txBody>
          <a:bodyPr wrap="square" lIns="0" tIns="0" rIns="0" bIns="0" rtlCol="0"/>
          <a:lstStyle/>
          <a:p>
            <a:endParaRPr/>
          </a:p>
        </p:txBody>
      </p:sp>
      <p:sp>
        <p:nvSpPr>
          <p:cNvPr id="3" name="object 3"/>
          <p:cNvSpPr/>
          <p:nvPr/>
        </p:nvSpPr>
        <p:spPr>
          <a:xfrm>
            <a:off x="5058788" y="4785946"/>
            <a:ext cx="4400550" cy="2415540"/>
          </a:xfrm>
          <a:custGeom>
            <a:avLst/>
            <a:gdLst/>
            <a:ahLst/>
            <a:cxnLst/>
            <a:rect l="l" t="t" r="r" b="b"/>
            <a:pathLst>
              <a:path w="4400550" h="2415540">
                <a:moveTo>
                  <a:pt x="4400042" y="0"/>
                </a:moveTo>
                <a:lnTo>
                  <a:pt x="0" y="0"/>
                </a:lnTo>
                <a:lnTo>
                  <a:pt x="0" y="2414955"/>
                </a:lnTo>
                <a:lnTo>
                  <a:pt x="4400042" y="2414955"/>
                </a:lnTo>
                <a:lnTo>
                  <a:pt x="4400042" y="0"/>
                </a:lnTo>
                <a:close/>
              </a:path>
            </a:pathLst>
          </a:custGeom>
          <a:solidFill>
            <a:srgbClr val="FAA61A"/>
          </a:solidFill>
        </p:spPr>
        <p:txBody>
          <a:bodyPr wrap="square" lIns="0" tIns="0" rIns="0" bIns="0" rtlCol="0"/>
          <a:lstStyle/>
          <a:p>
            <a:endParaRPr/>
          </a:p>
        </p:txBody>
      </p:sp>
      <p:sp>
        <p:nvSpPr>
          <p:cNvPr id="4" name="object 4"/>
          <p:cNvSpPr txBox="1">
            <a:spLocks noGrp="1"/>
          </p:cNvSpPr>
          <p:nvPr>
            <p:ph type="title"/>
          </p:nvPr>
        </p:nvSpPr>
        <p:spPr>
          <a:xfrm>
            <a:off x="545083" y="360674"/>
            <a:ext cx="8217917" cy="520655"/>
          </a:xfrm>
          <a:prstGeom prst="rect">
            <a:avLst/>
          </a:prstGeom>
        </p:spPr>
        <p:txBody>
          <a:bodyPr vert="horz" wrap="square" lIns="0" tIns="12700" rIns="0" bIns="0" rtlCol="0">
            <a:spAutoFit/>
          </a:bodyPr>
          <a:lstStyle/>
          <a:p>
            <a:pPr marL="12700">
              <a:lnSpc>
                <a:spcPct val="100000"/>
              </a:lnSpc>
              <a:spcBef>
                <a:spcPts val="100"/>
              </a:spcBef>
            </a:pPr>
            <a:r>
              <a:rPr sz="3300" spc="70" dirty="0">
                <a:solidFill>
                  <a:srgbClr val="807B75"/>
                </a:solidFill>
              </a:rPr>
              <a:t>Our</a:t>
            </a:r>
            <a:r>
              <a:rPr sz="3300" spc="60" dirty="0">
                <a:solidFill>
                  <a:srgbClr val="807B75"/>
                </a:solidFill>
              </a:rPr>
              <a:t> </a:t>
            </a:r>
            <a:r>
              <a:rPr lang="en-US" sz="3300" spc="85" dirty="0">
                <a:solidFill>
                  <a:srgbClr val="807B75"/>
                </a:solidFill>
              </a:rPr>
              <a:t>school</a:t>
            </a:r>
            <a:r>
              <a:rPr sz="3300" spc="85" dirty="0">
                <a:solidFill>
                  <a:srgbClr val="807B75"/>
                </a:solidFill>
              </a:rPr>
              <a:t>’s</a:t>
            </a:r>
            <a:r>
              <a:rPr sz="3300" spc="60" dirty="0">
                <a:solidFill>
                  <a:srgbClr val="807B75"/>
                </a:solidFill>
              </a:rPr>
              <a:t> </a:t>
            </a:r>
            <a:r>
              <a:rPr lang="en-US" sz="3300" dirty="0">
                <a:solidFill>
                  <a:srgbClr val="807B75"/>
                </a:solidFill>
              </a:rPr>
              <a:t>DEI </a:t>
            </a:r>
            <a:r>
              <a:rPr sz="3300" spc="60" dirty="0">
                <a:solidFill>
                  <a:srgbClr val="807B75"/>
                </a:solidFill>
              </a:rPr>
              <a:t> </a:t>
            </a:r>
            <a:r>
              <a:rPr sz="3300" dirty="0">
                <a:solidFill>
                  <a:srgbClr val="807B75"/>
                </a:solidFill>
              </a:rPr>
              <a:t>Strategic</a:t>
            </a:r>
            <a:r>
              <a:rPr sz="3300" spc="60" dirty="0">
                <a:solidFill>
                  <a:srgbClr val="807B75"/>
                </a:solidFill>
              </a:rPr>
              <a:t> </a:t>
            </a:r>
            <a:r>
              <a:rPr sz="3300" spc="-20" dirty="0">
                <a:solidFill>
                  <a:srgbClr val="807B75"/>
                </a:solidFill>
              </a:rPr>
              <a:t>Plan</a:t>
            </a:r>
            <a:endParaRPr sz="3300" dirty="0"/>
          </a:p>
        </p:txBody>
      </p:sp>
      <p:sp>
        <p:nvSpPr>
          <p:cNvPr id="9" name="object 9"/>
          <p:cNvSpPr txBox="1">
            <a:spLocks noGrp="1"/>
          </p:cNvSpPr>
          <p:nvPr>
            <p:ph idx="1"/>
          </p:nvPr>
        </p:nvSpPr>
        <p:spPr>
          <a:xfrm>
            <a:off x="571500" y="2286086"/>
            <a:ext cx="4400550" cy="1927579"/>
          </a:xfrm>
          <a:prstGeom prst="rect">
            <a:avLst/>
          </a:prstGeom>
        </p:spPr>
        <p:txBody>
          <a:bodyPr vert="horz" wrap="square" lIns="0" tIns="215900" rIns="0" bIns="0" rtlCol="0">
            <a:spAutoFit/>
          </a:bodyPr>
          <a:lstStyle/>
          <a:p>
            <a:pPr marL="219075">
              <a:lnSpc>
                <a:spcPct val="100000"/>
              </a:lnSpc>
              <a:spcBef>
                <a:spcPts val="1700"/>
              </a:spcBef>
            </a:pPr>
            <a:r>
              <a:rPr spc="40" dirty="0"/>
              <a:t>Infrastructure</a:t>
            </a:r>
          </a:p>
          <a:p>
            <a:pPr marL="468630" marR="930275">
              <a:lnSpc>
                <a:spcPct val="176100"/>
              </a:lnSpc>
              <a:spcBef>
                <a:spcPts val="114"/>
              </a:spcBef>
            </a:pPr>
            <a:r>
              <a:rPr sz="1300" dirty="0"/>
              <a:t>State</a:t>
            </a:r>
            <a:r>
              <a:rPr sz="1300" spc="145" dirty="0"/>
              <a:t> </a:t>
            </a:r>
            <a:r>
              <a:rPr sz="1300" dirty="0"/>
              <a:t>Your</a:t>
            </a:r>
            <a:r>
              <a:rPr sz="1300" spc="145" dirty="0"/>
              <a:t> </a:t>
            </a:r>
            <a:r>
              <a:rPr sz="1300" dirty="0"/>
              <a:t>Commitment</a:t>
            </a:r>
            <a:r>
              <a:rPr sz="1300" spc="145" dirty="0"/>
              <a:t> </a:t>
            </a:r>
            <a:r>
              <a:rPr sz="1300" dirty="0"/>
              <a:t>to</a:t>
            </a:r>
            <a:r>
              <a:rPr sz="1300" spc="150" dirty="0"/>
              <a:t> </a:t>
            </a:r>
            <a:r>
              <a:rPr sz="1300" spc="55" dirty="0"/>
              <a:t>Diversity </a:t>
            </a:r>
            <a:r>
              <a:rPr sz="1300" dirty="0"/>
              <a:t>Evaluate</a:t>
            </a:r>
            <a:r>
              <a:rPr sz="1300" spc="55" dirty="0"/>
              <a:t> </a:t>
            </a:r>
            <a:r>
              <a:rPr lang="en-US" sz="1300" dirty="0"/>
              <a:t>DEI </a:t>
            </a:r>
            <a:r>
              <a:rPr sz="1300" spc="55" dirty="0"/>
              <a:t> </a:t>
            </a:r>
            <a:r>
              <a:rPr sz="1300" spc="60" dirty="0"/>
              <a:t>Visibility</a:t>
            </a:r>
            <a:endParaRPr sz="1300" dirty="0"/>
          </a:p>
          <a:p>
            <a:pPr marL="468630">
              <a:lnSpc>
                <a:spcPct val="100000"/>
              </a:lnSpc>
              <a:spcBef>
                <a:spcPts val="1190"/>
              </a:spcBef>
            </a:pPr>
            <a:r>
              <a:rPr sz="1300" spc="-35" dirty="0"/>
              <a:t>Make</a:t>
            </a:r>
            <a:r>
              <a:rPr sz="1300" spc="-45" dirty="0"/>
              <a:t> </a:t>
            </a:r>
            <a:r>
              <a:rPr sz="1300" spc="-140" dirty="0"/>
              <a:t>a</a:t>
            </a:r>
            <a:r>
              <a:rPr sz="1300" spc="30" dirty="0"/>
              <a:t> </a:t>
            </a:r>
            <a:r>
              <a:rPr sz="1300" spc="-10" dirty="0"/>
              <a:t>Timeline</a:t>
            </a:r>
            <a:endParaRPr sz="1300" dirty="0"/>
          </a:p>
          <a:p>
            <a:pPr marL="468630">
              <a:lnSpc>
                <a:spcPct val="100000"/>
              </a:lnSpc>
              <a:spcBef>
                <a:spcPts val="1185"/>
              </a:spcBef>
            </a:pPr>
            <a:r>
              <a:rPr sz="1300" dirty="0"/>
              <a:t>Get</a:t>
            </a:r>
            <a:r>
              <a:rPr sz="1300" spc="35" dirty="0"/>
              <a:t> </a:t>
            </a:r>
            <a:r>
              <a:rPr sz="1300" dirty="0"/>
              <a:t>Informed</a:t>
            </a:r>
            <a:r>
              <a:rPr sz="1300" spc="35" dirty="0"/>
              <a:t> </a:t>
            </a:r>
            <a:r>
              <a:rPr sz="1300" dirty="0"/>
              <a:t>about</a:t>
            </a:r>
            <a:r>
              <a:rPr sz="1300" spc="35" dirty="0"/>
              <a:t> </a:t>
            </a:r>
            <a:r>
              <a:rPr lang="en-US" sz="1300" dirty="0"/>
              <a:t>DEI </a:t>
            </a:r>
            <a:r>
              <a:rPr sz="1300" spc="35" dirty="0"/>
              <a:t> </a:t>
            </a:r>
            <a:r>
              <a:rPr sz="1300" dirty="0"/>
              <a:t>at</a:t>
            </a:r>
            <a:r>
              <a:rPr sz="1300" spc="35" dirty="0"/>
              <a:t> </a:t>
            </a:r>
            <a:r>
              <a:rPr lang="en-US" sz="1300" spc="-10" dirty="0"/>
              <a:t>Plainfield</a:t>
            </a:r>
            <a:endParaRPr sz="1300" dirty="0"/>
          </a:p>
        </p:txBody>
      </p:sp>
      <p:sp>
        <p:nvSpPr>
          <p:cNvPr id="45" name="object 45"/>
          <p:cNvSpPr txBox="1">
            <a:spLocks noGrp="1"/>
          </p:cNvSpPr>
          <p:nvPr>
            <p:ph type="sldNum" sz="quarter" idx="12"/>
          </p:nvPr>
        </p:nvSpPr>
        <p:spPr>
          <a:xfrm>
            <a:off x="8275856" y="7303344"/>
            <a:ext cx="1605279" cy="166071"/>
          </a:xfrm>
          <a:prstGeom prst="rect">
            <a:avLst/>
          </a:prstGeom>
        </p:spPr>
        <p:txBody>
          <a:bodyPr vert="horz" wrap="square" lIns="0" tIns="12065" rIns="0" bIns="0" rtlCol="0">
            <a:spAutoFit/>
          </a:bodyPr>
          <a:lstStyle/>
          <a:p>
            <a:pPr marL="12700">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r>
              <a:rPr spc="-25" dirty="0"/>
              <a:t>14</a:t>
            </a:r>
          </a:p>
        </p:txBody>
      </p:sp>
      <p:sp>
        <p:nvSpPr>
          <p:cNvPr id="5" name="object 5"/>
          <p:cNvSpPr/>
          <p:nvPr/>
        </p:nvSpPr>
        <p:spPr>
          <a:xfrm>
            <a:off x="0" y="7602537"/>
            <a:ext cx="10058400" cy="170180"/>
          </a:xfrm>
          <a:custGeom>
            <a:avLst/>
            <a:gdLst/>
            <a:ahLst/>
            <a:cxnLst/>
            <a:rect l="l" t="t" r="r" b="b"/>
            <a:pathLst>
              <a:path w="10058400" h="170179">
                <a:moveTo>
                  <a:pt x="10058400" y="0"/>
                </a:moveTo>
                <a:lnTo>
                  <a:pt x="0" y="0"/>
                </a:lnTo>
                <a:lnTo>
                  <a:pt x="0" y="169862"/>
                </a:lnTo>
                <a:lnTo>
                  <a:pt x="10058400" y="169862"/>
                </a:lnTo>
                <a:lnTo>
                  <a:pt x="10058400" y="0"/>
                </a:lnTo>
                <a:close/>
              </a:path>
            </a:pathLst>
          </a:custGeom>
          <a:solidFill>
            <a:srgbClr val="807B75"/>
          </a:solidFill>
        </p:spPr>
        <p:txBody>
          <a:bodyPr wrap="square" lIns="0" tIns="0" rIns="0" bIns="0" rtlCol="0"/>
          <a:lstStyle/>
          <a:p>
            <a:endParaRPr/>
          </a:p>
        </p:txBody>
      </p:sp>
      <p:sp>
        <p:nvSpPr>
          <p:cNvPr id="6" name="object 6"/>
          <p:cNvSpPr/>
          <p:nvPr/>
        </p:nvSpPr>
        <p:spPr>
          <a:xfrm>
            <a:off x="571500" y="1166025"/>
            <a:ext cx="8887460" cy="1048385"/>
          </a:xfrm>
          <a:custGeom>
            <a:avLst/>
            <a:gdLst/>
            <a:ahLst/>
            <a:cxnLst/>
            <a:rect l="l" t="t" r="r" b="b"/>
            <a:pathLst>
              <a:path w="8887460" h="1048385">
                <a:moveTo>
                  <a:pt x="8887333" y="0"/>
                </a:moveTo>
                <a:lnTo>
                  <a:pt x="0" y="0"/>
                </a:lnTo>
                <a:lnTo>
                  <a:pt x="0" y="1047838"/>
                </a:lnTo>
                <a:lnTo>
                  <a:pt x="8887333" y="1047838"/>
                </a:lnTo>
                <a:lnTo>
                  <a:pt x="8887333" y="0"/>
                </a:lnTo>
                <a:close/>
              </a:path>
            </a:pathLst>
          </a:custGeom>
          <a:solidFill>
            <a:srgbClr val="807B75"/>
          </a:solidFill>
        </p:spPr>
        <p:txBody>
          <a:bodyPr wrap="square" lIns="0" tIns="0" rIns="0" bIns="0" rtlCol="0"/>
          <a:lstStyle/>
          <a:p>
            <a:endParaRPr/>
          </a:p>
        </p:txBody>
      </p:sp>
      <p:sp>
        <p:nvSpPr>
          <p:cNvPr id="7" name="object 7"/>
          <p:cNvSpPr/>
          <p:nvPr/>
        </p:nvSpPr>
        <p:spPr>
          <a:xfrm>
            <a:off x="571500" y="2286086"/>
            <a:ext cx="4400550" cy="2429510"/>
          </a:xfrm>
          <a:custGeom>
            <a:avLst/>
            <a:gdLst/>
            <a:ahLst/>
            <a:cxnLst/>
            <a:rect l="l" t="t" r="r" b="b"/>
            <a:pathLst>
              <a:path w="4400550" h="2429510">
                <a:moveTo>
                  <a:pt x="4400042" y="0"/>
                </a:moveTo>
                <a:lnTo>
                  <a:pt x="0" y="0"/>
                </a:lnTo>
                <a:lnTo>
                  <a:pt x="0" y="2429421"/>
                </a:lnTo>
                <a:lnTo>
                  <a:pt x="4400042" y="2429421"/>
                </a:lnTo>
                <a:lnTo>
                  <a:pt x="4400042" y="0"/>
                </a:lnTo>
                <a:close/>
              </a:path>
            </a:pathLst>
          </a:custGeom>
          <a:solidFill>
            <a:srgbClr val="5C090C"/>
          </a:solidFill>
        </p:spPr>
        <p:txBody>
          <a:bodyPr wrap="square" lIns="0" tIns="0" rIns="0" bIns="0" rtlCol="0"/>
          <a:lstStyle/>
          <a:p>
            <a:endParaRPr/>
          </a:p>
        </p:txBody>
      </p:sp>
      <p:sp>
        <p:nvSpPr>
          <p:cNvPr id="8" name="object 8"/>
          <p:cNvSpPr/>
          <p:nvPr/>
        </p:nvSpPr>
        <p:spPr>
          <a:xfrm>
            <a:off x="571500" y="4785946"/>
            <a:ext cx="4400550" cy="2429510"/>
          </a:xfrm>
          <a:custGeom>
            <a:avLst/>
            <a:gdLst/>
            <a:ahLst/>
            <a:cxnLst/>
            <a:rect l="l" t="t" r="r" b="b"/>
            <a:pathLst>
              <a:path w="4400550" h="2429509">
                <a:moveTo>
                  <a:pt x="4400042" y="0"/>
                </a:moveTo>
                <a:lnTo>
                  <a:pt x="0" y="0"/>
                </a:lnTo>
                <a:lnTo>
                  <a:pt x="0" y="2429421"/>
                </a:lnTo>
                <a:lnTo>
                  <a:pt x="4400042" y="2429421"/>
                </a:lnTo>
                <a:lnTo>
                  <a:pt x="4400042" y="0"/>
                </a:lnTo>
                <a:close/>
              </a:path>
            </a:pathLst>
          </a:custGeom>
          <a:solidFill>
            <a:srgbClr val="91AB5A"/>
          </a:solidFill>
        </p:spPr>
        <p:txBody>
          <a:bodyPr wrap="square" lIns="0" tIns="0" rIns="0" bIns="0" rtlCol="0"/>
          <a:lstStyle/>
          <a:p>
            <a:endParaRPr/>
          </a:p>
        </p:txBody>
      </p:sp>
      <p:sp>
        <p:nvSpPr>
          <p:cNvPr id="10" name="object 10"/>
          <p:cNvSpPr txBox="1"/>
          <p:nvPr/>
        </p:nvSpPr>
        <p:spPr>
          <a:xfrm>
            <a:off x="5058788" y="2286086"/>
            <a:ext cx="4400550" cy="2429510"/>
          </a:xfrm>
          <a:prstGeom prst="rect">
            <a:avLst/>
          </a:prstGeom>
        </p:spPr>
        <p:txBody>
          <a:bodyPr vert="horz" wrap="square" lIns="0" tIns="215900" rIns="0" bIns="0" rtlCol="0">
            <a:spAutoFit/>
          </a:bodyPr>
          <a:lstStyle/>
          <a:p>
            <a:pPr marL="219075">
              <a:lnSpc>
                <a:spcPct val="100000"/>
              </a:lnSpc>
              <a:spcBef>
                <a:spcPts val="1700"/>
              </a:spcBef>
            </a:pPr>
            <a:r>
              <a:rPr sz="1850" spc="-10" dirty="0">
                <a:solidFill>
                  <a:srgbClr val="FFFFFF"/>
                </a:solidFill>
                <a:latin typeface="Century Gothic"/>
                <a:cs typeface="Century Gothic"/>
              </a:rPr>
              <a:t>Climate</a:t>
            </a:r>
            <a:endParaRPr sz="1850">
              <a:latin typeface="Century Gothic"/>
              <a:cs typeface="Century Gothic"/>
            </a:endParaRPr>
          </a:p>
          <a:p>
            <a:pPr marL="468630" marR="956944">
              <a:lnSpc>
                <a:spcPct val="176100"/>
              </a:lnSpc>
              <a:spcBef>
                <a:spcPts val="114"/>
              </a:spcBef>
            </a:pPr>
            <a:r>
              <a:rPr sz="1300" dirty="0">
                <a:solidFill>
                  <a:srgbClr val="FFFFFF"/>
                </a:solidFill>
                <a:latin typeface="Century Gothic"/>
                <a:cs typeface="Century Gothic"/>
              </a:rPr>
              <a:t>Increase</a:t>
            </a:r>
            <a:r>
              <a:rPr sz="1300" spc="25" dirty="0">
                <a:solidFill>
                  <a:srgbClr val="FFFFFF"/>
                </a:solidFill>
                <a:latin typeface="Century Gothic"/>
                <a:cs typeface="Century Gothic"/>
              </a:rPr>
              <a:t> </a:t>
            </a:r>
            <a:r>
              <a:rPr sz="1300" dirty="0">
                <a:solidFill>
                  <a:srgbClr val="FFFFFF"/>
                </a:solidFill>
                <a:latin typeface="Century Gothic"/>
                <a:cs typeface="Century Gothic"/>
              </a:rPr>
              <a:t>Knowledge</a:t>
            </a:r>
            <a:r>
              <a:rPr sz="1300" spc="25" dirty="0">
                <a:solidFill>
                  <a:srgbClr val="FFFFFF"/>
                </a:solidFill>
                <a:latin typeface="Century Gothic"/>
                <a:cs typeface="Century Gothic"/>
              </a:rPr>
              <a:t> </a:t>
            </a:r>
            <a:r>
              <a:rPr sz="1300" spc="-20" dirty="0">
                <a:solidFill>
                  <a:srgbClr val="FFFFFF"/>
                </a:solidFill>
                <a:latin typeface="Century Gothic"/>
                <a:cs typeface="Century Gothic"/>
              </a:rPr>
              <a:t>and</a:t>
            </a:r>
            <a:r>
              <a:rPr sz="1300" spc="25" dirty="0">
                <a:solidFill>
                  <a:srgbClr val="FFFFFF"/>
                </a:solidFill>
                <a:latin typeface="Century Gothic"/>
                <a:cs typeface="Century Gothic"/>
              </a:rPr>
              <a:t> </a:t>
            </a:r>
            <a:r>
              <a:rPr sz="1300" spc="70" dirty="0">
                <a:solidFill>
                  <a:srgbClr val="FFFFFF"/>
                </a:solidFill>
                <a:latin typeface="Century Gothic"/>
                <a:cs typeface="Century Gothic"/>
              </a:rPr>
              <a:t>Build</a:t>
            </a:r>
            <a:r>
              <a:rPr sz="1300" spc="25" dirty="0">
                <a:solidFill>
                  <a:srgbClr val="FFFFFF"/>
                </a:solidFill>
                <a:latin typeface="Century Gothic"/>
                <a:cs typeface="Century Gothic"/>
              </a:rPr>
              <a:t> </a:t>
            </a:r>
            <a:r>
              <a:rPr sz="1300" spc="100" dirty="0">
                <a:solidFill>
                  <a:srgbClr val="FFFFFF"/>
                </a:solidFill>
                <a:latin typeface="Century Gothic"/>
                <a:cs typeface="Century Gothic"/>
              </a:rPr>
              <a:t>Skills </a:t>
            </a:r>
            <a:r>
              <a:rPr sz="1300" spc="-10" dirty="0">
                <a:solidFill>
                  <a:srgbClr val="FFFFFF"/>
                </a:solidFill>
                <a:latin typeface="Century Gothic"/>
                <a:cs typeface="Century Gothic"/>
              </a:rPr>
              <a:t>Connect</a:t>
            </a:r>
            <a:r>
              <a:rPr sz="1300" spc="20" dirty="0">
                <a:solidFill>
                  <a:srgbClr val="FFFFFF"/>
                </a:solidFill>
                <a:latin typeface="Century Gothic"/>
                <a:cs typeface="Century Gothic"/>
              </a:rPr>
              <a:t> </a:t>
            </a:r>
            <a:r>
              <a:rPr sz="1300" dirty="0">
                <a:solidFill>
                  <a:srgbClr val="FFFFFF"/>
                </a:solidFill>
                <a:latin typeface="Century Gothic"/>
                <a:cs typeface="Century Gothic"/>
              </a:rPr>
              <a:t>to</a:t>
            </a:r>
            <a:r>
              <a:rPr sz="1300" spc="20" dirty="0">
                <a:solidFill>
                  <a:srgbClr val="FFFFFF"/>
                </a:solidFill>
                <a:latin typeface="Century Gothic"/>
                <a:cs typeface="Century Gothic"/>
              </a:rPr>
              <a:t> </a:t>
            </a:r>
            <a:r>
              <a:rPr sz="1300" spc="45" dirty="0">
                <a:solidFill>
                  <a:srgbClr val="FFFFFF"/>
                </a:solidFill>
                <a:latin typeface="Century Gothic"/>
                <a:cs typeface="Century Gothic"/>
              </a:rPr>
              <a:t>Networks</a:t>
            </a:r>
            <a:endParaRPr sz="1300">
              <a:latin typeface="Century Gothic"/>
              <a:cs typeface="Century Gothic"/>
            </a:endParaRPr>
          </a:p>
          <a:p>
            <a:pPr marL="468630" marR="654685">
              <a:lnSpc>
                <a:spcPct val="176100"/>
              </a:lnSpc>
            </a:pPr>
            <a:r>
              <a:rPr sz="1300" spc="-25" dirty="0">
                <a:solidFill>
                  <a:srgbClr val="FFFFFF"/>
                </a:solidFill>
                <a:latin typeface="Century Gothic"/>
                <a:cs typeface="Century Gothic"/>
              </a:rPr>
              <a:t>Create</a:t>
            </a:r>
            <a:r>
              <a:rPr sz="1300" spc="45" dirty="0">
                <a:solidFill>
                  <a:srgbClr val="FFFFFF"/>
                </a:solidFill>
                <a:latin typeface="Century Gothic"/>
                <a:cs typeface="Century Gothic"/>
              </a:rPr>
              <a:t> </a:t>
            </a:r>
            <a:r>
              <a:rPr sz="1300" spc="-140" dirty="0">
                <a:solidFill>
                  <a:srgbClr val="FFFFFF"/>
                </a:solidFill>
                <a:latin typeface="Century Gothic"/>
                <a:cs typeface="Century Gothic"/>
              </a:rPr>
              <a:t>a</a:t>
            </a:r>
            <a:r>
              <a:rPr sz="1300" spc="45" dirty="0">
                <a:solidFill>
                  <a:srgbClr val="FFFFFF"/>
                </a:solidFill>
                <a:latin typeface="Century Gothic"/>
                <a:cs typeface="Century Gothic"/>
              </a:rPr>
              <a:t> </a:t>
            </a:r>
            <a:r>
              <a:rPr sz="1300" dirty="0">
                <a:solidFill>
                  <a:srgbClr val="FFFFFF"/>
                </a:solidFill>
                <a:latin typeface="Century Gothic"/>
                <a:cs typeface="Century Gothic"/>
              </a:rPr>
              <a:t>Welcoming</a:t>
            </a:r>
            <a:r>
              <a:rPr sz="1300" spc="50" dirty="0">
                <a:solidFill>
                  <a:srgbClr val="FFFFFF"/>
                </a:solidFill>
                <a:latin typeface="Century Gothic"/>
                <a:cs typeface="Century Gothic"/>
              </a:rPr>
              <a:t> </a:t>
            </a:r>
            <a:r>
              <a:rPr sz="1300" dirty="0">
                <a:solidFill>
                  <a:srgbClr val="FFFFFF"/>
                </a:solidFill>
                <a:latin typeface="Century Gothic"/>
                <a:cs typeface="Century Gothic"/>
              </a:rPr>
              <a:t>Local</a:t>
            </a:r>
            <a:r>
              <a:rPr sz="1300" spc="45" dirty="0">
                <a:solidFill>
                  <a:srgbClr val="FFFFFF"/>
                </a:solidFill>
                <a:latin typeface="Century Gothic"/>
                <a:cs typeface="Century Gothic"/>
              </a:rPr>
              <a:t> </a:t>
            </a:r>
            <a:r>
              <a:rPr sz="1300" spc="-10" dirty="0">
                <a:solidFill>
                  <a:srgbClr val="FFFFFF"/>
                </a:solidFill>
                <a:latin typeface="Century Gothic"/>
                <a:cs typeface="Century Gothic"/>
              </a:rPr>
              <a:t>Environment </a:t>
            </a:r>
            <a:r>
              <a:rPr sz="1300" dirty="0">
                <a:solidFill>
                  <a:srgbClr val="FFFFFF"/>
                </a:solidFill>
                <a:latin typeface="Century Gothic"/>
                <a:cs typeface="Century Gothic"/>
              </a:rPr>
              <a:t>Practice</a:t>
            </a:r>
            <a:r>
              <a:rPr sz="1300" spc="125" dirty="0">
                <a:solidFill>
                  <a:srgbClr val="FFFFFF"/>
                </a:solidFill>
                <a:latin typeface="Century Gothic"/>
                <a:cs typeface="Century Gothic"/>
              </a:rPr>
              <a:t> </a:t>
            </a:r>
            <a:r>
              <a:rPr sz="1300" dirty="0">
                <a:solidFill>
                  <a:srgbClr val="FFFFFF"/>
                </a:solidFill>
                <a:latin typeface="Century Gothic"/>
                <a:cs typeface="Century Gothic"/>
              </a:rPr>
              <a:t>Inclusive</a:t>
            </a:r>
            <a:r>
              <a:rPr sz="1300" spc="125" dirty="0">
                <a:solidFill>
                  <a:srgbClr val="FFFFFF"/>
                </a:solidFill>
                <a:latin typeface="Century Gothic"/>
                <a:cs typeface="Century Gothic"/>
              </a:rPr>
              <a:t> </a:t>
            </a:r>
            <a:r>
              <a:rPr sz="1300" spc="-10" dirty="0">
                <a:solidFill>
                  <a:srgbClr val="FFFFFF"/>
                </a:solidFill>
                <a:latin typeface="Century Gothic"/>
                <a:cs typeface="Century Gothic"/>
              </a:rPr>
              <a:t>Pedagogy</a:t>
            </a:r>
            <a:endParaRPr sz="1300">
              <a:latin typeface="Century Gothic"/>
              <a:cs typeface="Century Gothic"/>
            </a:endParaRPr>
          </a:p>
        </p:txBody>
      </p:sp>
      <p:sp>
        <p:nvSpPr>
          <p:cNvPr id="11" name="object 11"/>
          <p:cNvSpPr txBox="1"/>
          <p:nvPr/>
        </p:nvSpPr>
        <p:spPr>
          <a:xfrm>
            <a:off x="571500" y="4785946"/>
            <a:ext cx="4400550" cy="2429510"/>
          </a:xfrm>
          <a:prstGeom prst="rect">
            <a:avLst/>
          </a:prstGeom>
        </p:spPr>
        <p:txBody>
          <a:bodyPr vert="horz" wrap="square" lIns="0" tIns="215900" rIns="0" bIns="0" rtlCol="0">
            <a:spAutoFit/>
          </a:bodyPr>
          <a:lstStyle/>
          <a:p>
            <a:pPr marL="219075">
              <a:lnSpc>
                <a:spcPct val="100000"/>
              </a:lnSpc>
              <a:spcBef>
                <a:spcPts val="1700"/>
              </a:spcBef>
            </a:pPr>
            <a:r>
              <a:rPr sz="1850" spc="-10" dirty="0">
                <a:solidFill>
                  <a:srgbClr val="FFFFFF"/>
                </a:solidFill>
                <a:latin typeface="Century Gothic"/>
                <a:cs typeface="Century Gothic"/>
              </a:rPr>
              <a:t>People</a:t>
            </a:r>
            <a:endParaRPr sz="1850">
              <a:latin typeface="Century Gothic"/>
              <a:cs typeface="Century Gothic"/>
            </a:endParaRPr>
          </a:p>
          <a:p>
            <a:pPr marL="468630" marR="1469390">
              <a:lnSpc>
                <a:spcPct val="176100"/>
              </a:lnSpc>
              <a:spcBef>
                <a:spcPts val="114"/>
              </a:spcBef>
            </a:pPr>
            <a:r>
              <a:rPr sz="1300" spc="50" dirty="0">
                <a:solidFill>
                  <a:srgbClr val="FFFFFF"/>
                </a:solidFill>
                <a:latin typeface="Century Gothic"/>
                <a:cs typeface="Century Gothic"/>
              </a:rPr>
              <a:t>Hire</a:t>
            </a:r>
            <a:r>
              <a:rPr sz="1300" spc="70" dirty="0">
                <a:solidFill>
                  <a:srgbClr val="FFFFFF"/>
                </a:solidFill>
                <a:latin typeface="Century Gothic"/>
                <a:cs typeface="Century Gothic"/>
              </a:rPr>
              <a:t> </a:t>
            </a:r>
            <a:r>
              <a:rPr sz="1300" spc="-20" dirty="0">
                <a:solidFill>
                  <a:srgbClr val="FFFFFF"/>
                </a:solidFill>
                <a:latin typeface="Century Gothic"/>
                <a:cs typeface="Century Gothic"/>
              </a:rPr>
              <a:t>and</a:t>
            </a:r>
            <a:r>
              <a:rPr sz="1300" spc="70" dirty="0">
                <a:solidFill>
                  <a:srgbClr val="FFFFFF"/>
                </a:solidFill>
                <a:latin typeface="Century Gothic"/>
                <a:cs typeface="Century Gothic"/>
              </a:rPr>
              <a:t> </a:t>
            </a:r>
            <a:r>
              <a:rPr sz="1300" dirty="0">
                <a:solidFill>
                  <a:srgbClr val="FFFFFF"/>
                </a:solidFill>
                <a:latin typeface="Century Gothic"/>
                <a:cs typeface="Century Gothic"/>
              </a:rPr>
              <a:t>Admit</a:t>
            </a:r>
            <a:r>
              <a:rPr sz="1300" spc="70" dirty="0">
                <a:solidFill>
                  <a:srgbClr val="FFFFFF"/>
                </a:solidFill>
                <a:latin typeface="Century Gothic"/>
                <a:cs typeface="Century Gothic"/>
              </a:rPr>
              <a:t> </a:t>
            </a:r>
            <a:r>
              <a:rPr sz="1300" spc="-10" dirty="0">
                <a:solidFill>
                  <a:srgbClr val="FFFFFF"/>
                </a:solidFill>
                <a:latin typeface="Century Gothic"/>
                <a:cs typeface="Century Gothic"/>
              </a:rPr>
              <a:t>Inclusively </a:t>
            </a:r>
            <a:r>
              <a:rPr sz="1300" dirty="0">
                <a:solidFill>
                  <a:srgbClr val="FFFFFF"/>
                </a:solidFill>
                <a:latin typeface="Century Gothic"/>
                <a:cs typeface="Century Gothic"/>
              </a:rPr>
              <a:t>Mentor</a:t>
            </a:r>
            <a:r>
              <a:rPr sz="1300" spc="10" dirty="0">
                <a:solidFill>
                  <a:srgbClr val="FFFFFF"/>
                </a:solidFill>
                <a:latin typeface="Century Gothic"/>
                <a:cs typeface="Century Gothic"/>
              </a:rPr>
              <a:t> </a:t>
            </a:r>
            <a:r>
              <a:rPr sz="1300" spc="-20" dirty="0">
                <a:solidFill>
                  <a:srgbClr val="FFFFFF"/>
                </a:solidFill>
                <a:latin typeface="Century Gothic"/>
                <a:cs typeface="Century Gothic"/>
              </a:rPr>
              <a:t>and</a:t>
            </a:r>
            <a:r>
              <a:rPr sz="1300" spc="15" dirty="0">
                <a:solidFill>
                  <a:srgbClr val="FFFFFF"/>
                </a:solidFill>
                <a:latin typeface="Century Gothic"/>
                <a:cs typeface="Century Gothic"/>
              </a:rPr>
              <a:t> </a:t>
            </a:r>
            <a:r>
              <a:rPr sz="1300" spc="-60" dirty="0">
                <a:solidFill>
                  <a:srgbClr val="FFFFFF"/>
                </a:solidFill>
                <a:latin typeface="Century Gothic"/>
                <a:cs typeface="Century Gothic"/>
              </a:rPr>
              <a:t>Coach</a:t>
            </a:r>
            <a:r>
              <a:rPr sz="1300" spc="15" dirty="0">
                <a:solidFill>
                  <a:srgbClr val="FFFFFF"/>
                </a:solidFill>
                <a:latin typeface="Century Gothic"/>
                <a:cs typeface="Century Gothic"/>
              </a:rPr>
              <a:t> </a:t>
            </a:r>
            <a:r>
              <a:rPr sz="1300" spc="-10" dirty="0">
                <a:solidFill>
                  <a:srgbClr val="FFFFFF"/>
                </a:solidFill>
                <a:latin typeface="Century Gothic"/>
                <a:cs typeface="Century Gothic"/>
              </a:rPr>
              <a:t>Individuals</a:t>
            </a:r>
            <a:endParaRPr sz="1300">
              <a:latin typeface="Century Gothic"/>
              <a:cs typeface="Century Gothic"/>
            </a:endParaRPr>
          </a:p>
          <a:p>
            <a:pPr marL="468630" marR="1040130">
              <a:lnSpc>
                <a:spcPct val="176100"/>
              </a:lnSpc>
            </a:pPr>
            <a:r>
              <a:rPr sz="1300" dirty="0">
                <a:solidFill>
                  <a:srgbClr val="FFFFFF"/>
                </a:solidFill>
                <a:latin typeface="Century Gothic"/>
                <a:cs typeface="Century Gothic"/>
              </a:rPr>
              <a:t>Promote</a:t>
            </a:r>
            <a:r>
              <a:rPr sz="1300" spc="215" dirty="0">
                <a:solidFill>
                  <a:srgbClr val="FFFFFF"/>
                </a:solidFill>
                <a:latin typeface="Century Gothic"/>
                <a:cs typeface="Century Gothic"/>
              </a:rPr>
              <a:t> </a:t>
            </a:r>
            <a:r>
              <a:rPr sz="1300" dirty="0">
                <a:solidFill>
                  <a:srgbClr val="FFFFFF"/>
                </a:solidFill>
                <a:latin typeface="Century Gothic"/>
                <a:cs typeface="Century Gothic"/>
              </a:rPr>
              <a:t>Equitable</a:t>
            </a:r>
            <a:r>
              <a:rPr sz="1300" spc="220" dirty="0">
                <a:solidFill>
                  <a:srgbClr val="FFFFFF"/>
                </a:solidFill>
                <a:latin typeface="Century Gothic"/>
                <a:cs typeface="Century Gothic"/>
              </a:rPr>
              <a:t> </a:t>
            </a:r>
            <a:r>
              <a:rPr sz="1300" dirty="0">
                <a:solidFill>
                  <a:srgbClr val="FFFFFF"/>
                </a:solidFill>
                <a:latin typeface="Century Gothic"/>
                <a:cs typeface="Century Gothic"/>
              </a:rPr>
              <a:t>Labor</a:t>
            </a:r>
            <a:r>
              <a:rPr sz="1300" spc="220" dirty="0">
                <a:solidFill>
                  <a:srgbClr val="FFFFFF"/>
                </a:solidFill>
                <a:latin typeface="Century Gothic"/>
                <a:cs typeface="Century Gothic"/>
              </a:rPr>
              <a:t> </a:t>
            </a:r>
            <a:r>
              <a:rPr sz="1300" spc="-10" dirty="0">
                <a:solidFill>
                  <a:srgbClr val="FFFFFF"/>
                </a:solidFill>
                <a:latin typeface="Century Gothic"/>
                <a:cs typeface="Century Gothic"/>
              </a:rPr>
              <a:t>Practices </a:t>
            </a:r>
            <a:r>
              <a:rPr sz="1300" spc="70" dirty="0">
                <a:solidFill>
                  <a:srgbClr val="FFFFFF"/>
                </a:solidFill>
                <a:latin typeface="Century Gothic"/>
                <a:cs typeface="Century Gothic"/>
              </a:rPr>
              <a:t>Build</a:t>
            </a:r>
            <a:r>
              <a:rPr sz="1300" spc="-20" dirty="0">
                <a:solidFill>
                  <a:srgbClr val="FFFFFF"/>
                </a:solidFill>
                <a:latin typeface="Century Gothic"/>
                <a:cs typeface="Century Gothic"/>
              </a:rPr>
              <a:t> and </a:t>
            </a:r>
            <a:r>
              <a:rPr sz="1300" dirty="0">
                <a:solidFill>
                  <a:srgbClr val="FFFFFF"/>
                </a:solidFill>
                <a:latin typeface="Century Gothic"/>
                <a:cs typeface="Century Gothic"/>
              </a:rPr>
              <a:t>Maintain</a:t>
            </a:r>
            <a:r>
              <a:rPr sz="1300" spc="-20" dirty="0">
                <a:solidFill>
                  <a:srgbClr val="FFFFFF"/>
                </a:solidFill>
                <a:latin typeface="Century Gothic"/>
                <a:cs typeface="Century Gothic"/>
              </a:rPr>
              <a:t> </a:t>
            </a:r>
            <a:r>
              <a:rPr sz="1300" spc="-10" dirty="0">
                <a:solidFill>
                  <a:srgbClr val="FFFFFF"/>
                </a:solidFill>
                <a:latin typeface="Century Gothic"/>
                <a:cs typeface="Century Gothic"/>
              </a:rPr>
              <a:t>Pathways</a:t>
            </a:r>
            <a:endParaRPr sz="1300">
              <a:latin typeface="Century Gothic"/>
              <a:cs typeface="Century Gothic"/>
            </a:endParaRPr>
          </a:p>
        </p:txBody>
      </p:sp>
      <p:sp>
        <p:nvSpPr>
          <p:cNvPr id="12" name="object 12"/>
          <p:cNvSpPr txBox="1"/>
          <p:nvPr/>
        </p:nvSpPr>
        <p:spPr>
          <a:xfrm>
            <a:off x="5058788" y="4785946"/>
            <a:ext cx="4400550" cy="1925720"/>
          </a:xfrm>
          <a:prstGeom prst="rect">
            <a:avLst/>
          </a:prstGeom>
        </p:spPr>
        <p:txBody>
          <a:bodyPr vert="horz" wrap="square" lIns="0" tIns="215900" rIns="0" bIns="0" rtlCol="0">
            <a:spAutoFit/>
          </a:bodyPr>
          <a:lstStyle/>
          <a:p>
            <a:pPr marL="222250">
              <a:lnSpc>
                <a:spcPct val="100000"/>
              </a:lnSpc>
              <a:spcBef>
                <a:spcPts val="1700"/>
              </a:spcBef>
            </a:pPr>
            <a:r>
              <a:rPr lang="en-US" sz="1850" spc="-10" dirty="0">
                <a:solidFill>
                  <a:srgbClr val="FFFFFF"/>
                </a:solidFill>
                <a:latin typeface="Century Gothic"/>
                <a:cs typeface="Century Gothic"/>
              </a:rPr>
              <a:t>Community</a:t>
            </a:r>
            <a:endParaRPr sz="1850" dirty="0">
              <a:latin typeface="Century Gothic"/>
              <a:cs typeface="Century Gothic"/>
            </a:endParaRPr>
          </a:p>
          <a:p>
            <a:pPr marL="471170" marR="1558290">
              <a:lnSpc>
                <a:spcPct val="176100"/>
              </a:lnSpc>
              <a:spcBef>
                <a:spcPts val="114"/>
              </a:spcBef>
            </a:pPr>
            <a:r>
              <a:rPr sz="1300" dirty="0">
                <a:solidFill>
                  <a:srgbClr val="FFFFFF"/>
                </a:solidFill>
                <a:latin typeface="Century Gothic"/>
                <a:cs typeface="Century Gothic"/>
              </a:rPr>
              <a:t>Understand</a:t>
            </a:r>
            <a:r>
              <a:rPr sz="1300" spc="250" dirty="0">
                <a:solidFill>
                  <a:srgbClr val="FFFFFF"/>
                </a:solidFill>
                <a:latin typeface="Century Gothic"/>
                <a:cs typeface="Century Gothic"/>
              </a:rPr>
              <a:t> </a:t>
            </a:r>
            <a:r>
              <a:rPr sz="1300" dirty="0">
                <a:solidFill>
                  <a:srgbClr val="FFFFFF"/>
                </a:solidFill>
                <a:latin typeface="Century Gothic"/>
                <a:cs typeface="Century Gothic"/>
              </a:rPr>
              <a:t>Cultural</a:t>
            </a:r>
            <a:r>
              <a:rPr sz="1300" spc="254" dirty="0">
                <a:solidFill>
                  <a:srgbClr val="FFFFFF"/>
                </a:solidFill>
                <a:latin typeface="Century Gothic"/>
                <a:cs typeface="Century Gothic"/>
              </a:rPr>
              <a:t> </a:t>
            </a:r>
            <a:r>
              <a:rPr sz="1300" spc="-10" dirty="0">
                <a:solidFill>
                  <a:srgbClr val="FFFFFF"/>
                </a:solidFill>
                <a:latin typeface="Century Gothic"/>
                <a:cs typeface="Century Gothic"/>
              </a:rPr>
              <a:t>Context </a:t>
            </a:r>
            <a:r>
              <a:rPr sz="1300" spc="55" dirty="0">
                <a:solidFill>
                  <a:srgbClr val="FFFFFF"/>
                </a:solidFill>
                <a:latin typeface="Century Gothic"/>
                <a:cs typeface="Century Gothic"/>
              </a:rPr>
              <a:t>Support </a:t>
            </a:r>
            <a:r>
              <a:rPr sz="1300" dirty="0">
                <a:solidFill>
                  <a:srgbClr val="FFFFFF"/>
                </a:solidFill>
                <a:latin typeface="Century Gothic"/>
                <a:cs typeface="Century Gothic"/>
              </a:rPr>
              <a:t>Local</a:t>
            </a:r>
            <a:r>
              <a:rPr sz="1300" spc="60" dirty="0">
                <a:solidFill>
                  <a:srgbClr val="FFFFFF"/>
                </a:solidFill>
                <a:latin typeface="Century Gothic"/>
                <a:cs typeface="Century Gothic"/>
              </a:rPr>
              <a:t> Businesses </a:t>
            </a:r>
            <a:r>
              <a:rPr sz="1300" spc="-20" dirty="0">
                <a:solidFill>
                  <a:srgbClr val="FFFFFF"/>
                </a:solidFill>
                <a:latin typeface="Century Gothic"/>
                <a:cs typeface="Century Gothic"/>
              </a:rPr>
              <a:t>Reach</a:t>
            </a:r>
            <a:r>
              <a:rPr sz="1300" spc="25" dirty="0">
                <a:solidFill>
                  <a:srgbClr val="FFFFFF"/>
                </a:solidFill>
                <a:latin typeface="Century Gothic"/>
                <a:cs typeface="Century Gothic"/>
              </a:rPr>
              <a:t> </a:t>
            </a:r>
            <a:r>
              <a:rPr sz="1300" dirty="0">
                <a:solidFill>
                  <a:srgbClr val="FFFFFF"/>
                </a:solidFill>
                <a:latin typeface="Century Gothic"/>
                <a:cs typeface="Century Gothic"/>
              </a:rPr>
              <a:t>Local</a:t>
            </a:r>
            <a:r>
              <a:rPr sz="1300" spc="25" dirty="0">
                <a:solidFill>
                  <a:srgbClr val="FFFFFF"/>
                </a:solidFill>
                <a:latin typeface="Century Gothic"/>
                <a:cs typeface="Century Gothic"/>
              </a:rPr>
              <a:t> </a:t>
            </a:r>
            <a:r>
              <a:rPr sz="1300" spc="-10" dirty="0">
                <a:solidFill>
                  <a:srgbClr val="FFFFFF"/>
                </a:solidFill>
                <a:latin typeface="Century Gothic"/>
                <a:cs typeface="Century Gothic"/>
              </a:rPr>
              <a:t>Talent</a:t>
            </a:r>
            <a:endParaRPr sz="1300" dirty="0">
              <a:latin typeface="Century Gothic"/>
              <a:cs typeface="Century Gothic"/>
            </a:endParaRPr>
          </a:p>
          <a:p>
            <a:pPr marL="471170">
              <a:lnSpc>
                <a:spcPct val="100000"/>
              </a:lnSpc>
              <a:spcBef>
                <a:spcPts val="1190"/>
              </a:spcBef>
            </a:pPr>
            <a:r>
              <a:rPr sz="1300" spc="-10" dirty="0">
                <a:solidFill>
                  <a:srgbClr val="FFFFFF"/>
                </a:solidFill>
                <a:latin typeface="Century Gothic"/>
                <a:cs typeface="Century Gothic"/>
              </a:rPr>
              <a:t>Value</a:t>
            </a:r>
            <a:r>
              <a:rPr sz="1300" spc="-40" dirty="0">
                <a:solidFill>
                  <a:srgbClr val="FFFFFF"/>
                </a:solidFill>
                <a:latin typeface="Century Gothic"/>
                <a:cs typeface="Century Gothic"/>
              </a:rPr>
              <a:t> </a:t>
            </a:r>
            <a:r>
              <a:rPr lang="en-US" sz="1300" spc="-20" dirty="0">
                <a:solidFill>
                  <a:srgbClr val="FFFFFF"/>
                </a:solidFill>
                <a:latin typeface="Century Gothic"/>
                <a:cs typeface="Century Gothic"/>
              </a:rPr>
              <a:t>Plainfield</a:t>
            </a:r>
            <a:r>
              <a:rPr sz="1300" spc="-40" dirty="0">
                <a:solidFill>
                  <a:srgbClr val="FFFFFF"/>
                </a:solidFill>
                <a:latin typeface="Century Gothic"/>
                <a:cs typeface="Century Gothic"/>
              </a:rPr>
              <a:t> </a:t>
            </a:r>
            <a:r>
              <a:rPr sz="1300" dirty="0">
                <a:solidFill>
                  <a:srgbClr val="FFFFFF"/>
                </a:solidFill>
                <a:latin typeface="Century Gothic"/>
                <a:cs typeface="Century Gothic"/>
              </a:rPr>
              <a:t>as</a:t>
            </a:r>
            <a:r>
              <a:rPr sz="1300" spc="-40" dirty="0">
                <a:solidFill>
                  <a:srgbClr val="FFFFFF"/>
                </a:solidFill>
                <a:latin typeface="Century Gothic"/>
                <a:cs typeface="Century Gothic"/>
              </a:rPr>
              <a:t> </a:t>
            </a:r>
            <a:r>
              <a:rPr sz="1300" dirty="0">
                <a:solidFill>
                  <a:srgbClr val="FFFFFF"/>
                </a:solidFill>
                <a:latin typeface="Century Gothic"/>
                <a:cs typeface="Century Gothic"/>
              </a:rPr>
              <a:t>an</a:t>
            </a:r>
            <a:r>
              <a:rPr sz="1300" spc="-40" dirty="0">
                <a:solidFill>
                  <a:srgbClr val="FFFFFF"/>
                </a:solidFill>
                <a:latin typeface="Century Gothic"/>
                <a:cs typeface="Century Gothic"/>
              </a:rPr>
              <a:t> </a:t>
            </a:r>
            <a:r>
              <a:rPr sz="1300" spc="50" dirty="0">
                <a:solidFill>
                  <a:srgbClr val="FFFFFF"/>
                </a:solidFill>
                <a:latin typeface="Century Gothic"/>
                <a:cs typeface="Century Gothic"/>
              </a:rPr>
              <a:t>Asset</a:t>
            </a:r>
            <a:endParaRPr sz="1300" dirty="0">
              <a:latin typeface="Century Gothic"/>
              <a:cs typeface="Century Gothic"/>
            </a:endParaRPr>
          </a:p>
        </p:txBody>
      </p:sp>
      <p:sp>
        <p:nvSpPr>
          <p:cNvPr id="13" name="object 13"/>
          <p:cNvSpPr txBox="1"/>
          <p:nvPr/>
        </p:nvSpPr>
        <p:spPr>
          <a:xfrm>
            <a:off x="1498674" y="1787076"/>
            <a:ext cx="1907539" cy="214161"/>
          </a:xfrm>
          <a:prstGeom prst="rect">
            <a:avLst/>
          </a:prstGeom>
        </p:spPr>
        <p:txBody>
          <a:bodyPr vert="horz" wrap="square" lIns="0" tIns="13970" rIns="0" bIns="0" rtlCol="0">
            <a:spAutoFit/>
          </a:bodyPr>
          <a:lstStyle/>
          <a:p>
            <a:pPr>
              <a:lnSpc>
                <a:spcPct val="100000"/>
              </a:lnSpc>
              <a:spcBef>
                <a:spcPts val="110"/>
              </a:spcBef>
            </a:pPr>
            <a:r>
              <a:rPr sz="1300" dirty="0">
                <a:solidFill>
                  <a:srgbClr val="FFFFFF"/>
                </a:solidFill>
                <a:latin typeface="Century Gothic"/>
                <a:cs typeface="Century Gothic"/>
              </a:rPr>
              <a:t>Identify</a:t>
            </a:r>
            <a:r>
              <a:rPr sz="1300" spc="215" dirty="0">
                <a:solidFill>
                  <a:srgbClr val="FFFFFF"/>
                </a:solidFill>
                <a:latin typeface="Century Gothic"/>
                <a:cs typeface="Century Gothic"/>
              </a:rPr>
              <a:t> </a:t>
            </a:r>
            <a:r>
              <a:rPr sz="1300" dirty="0">
                <a:solidFill>
                  <a:srgbClr val="FFFFFF"/>
                </a:solidFill>
                <a:latin typeface="Century Gothic"/>
                <a:cs typeface="Century Gothic"/>
              </a:rPr>
              <a:t>Your</a:t>
            </a:r>
            <a:r>
              <a:rPr sz="1300" spc="215" dirty="0">
                <a:solidFill>
                  <a:srgbClr val="FFFFFF"/>
                </a:solidFill>
                <a:latin typeface="Century Gothic"/>
                <a:cs typeface="Century Gothic"/>
              </a:rPr>
              <a:t> </a:t>
            </a:r>
            <a:r>
              <a:rPr lang="en-US" sz="1300" dirty="0">
                <a:solidFill>
                  <a:srgbClr val="FFFFFF"/>
                </a:solidFill>
                <a:latin typeface="Century Gothic"/>
                <a:cs typeface="Century Gothic"/>
              </a:rPr>
              <a:t>DEI </a:t>
            </a:r>
            <a:r>
              <a:rPr sz="1300" spc="215" dirty="0">
                <a:solidFill>
                  <a:srgbClr val="FFFFFF"/>
                </a:solidFill>
                <a:latin typeface="Century Gothic"/>
                <a:cs typeface="Century Gothic"/>
              </a:rPr>
              <a:t> </a:t>
            </a:r>
            <a:r>
              <a:rPr sz="1300" spc="-20" dirty="0">
                <a:solidFill>
                  <a:srgbClr val="FFFFFF"/>
                </a:solidFill>
                <a:latin typeface="Century Gothic"/>
                <a:cs typeface="Century Gothic"/>
              </a:rPr>
              <a:t>Team</a:t>
            </a:r>
            <a:endParaRPr sz="1300" dirty="0">
              <a:latin typeface="Century Gothic"/>
              <a:cs typeface="Century Gothic"/>
            </a:endParaRPr>
          </a:p>
        </p:txBody>
      </p:sp>
      <p:sp>
        <p:nvSpPr>
          <p:cNvPr id="14" name="object 14"/>
          <p:cNvSpPr txBox="1"/>
          <p:nvPr/>
        </p:nvSpPr>
        <p:spPr>
          <a:xfrm>
            <a:off x="3842713" y="1308707"/>
            <a:ext cx="1932939" cy="704215"/>
          </a:xfrm>
          <a:prstGeom prst="rect">
            <a:avLst/>
          </a:prstGeom>
        </p:spPr>
        <p:txBody>
          <a:bodyPr vert="horz" wrap="square" lIns="0" tIns="13970" rIns="0" bIns="0" rtlCol="0">
            <a:spAutoFit/>
          </a:bodyPr>
          <a:lstStyle/>
          <a:p>
            <a:pPr>
              <a:lnSpc>
                <a:spcPct val="100000"/>
              </a:lnSpc>
              <a:spcBef>
                <a:spcPts val="110"/>
              </a:spcBef>
            </a:pPr>
            <a:r>
              <a:rPr sz="1850" spc="55" dirty="0">
                <a:solidFill>
                  <a:srgbClr val="FFFFFF"/>
                </a:solidFill>
                <a:latin typeface="Century Gothic"/>
                <a:cs typeface="Century Gothic"/>
              </a:rPr>
              <a:t>Initial</a:t>
            </a:r>
            <a:r>
              <a:rPr sz="1850" spc="65" dirty="0">
                <a:solidFill>
                  <a:srgbClr val="FFFFFF"/>
                </a:solidFill>
                <a:latin typeface="Century Gothic"/>
                <a:cs typeface="Century Gothic"/>
              </a:rPr>
              <a:t> </a:t>
            </a:r>
            <a:r>
              <a:rPr sz="1850" spc="-10" dirty="0">
                <a:solidFill>
                  <a:srgbClr val="FFFFFF"/>
                </a:solidFill>
                <a:latin typeface="Century Gothic"/>
                <a:cs typeface="Century Gothic"/>
              </a:rPr>
              <a:t>Guidelines</a:t>
            </a:r>
            <a:endParaRPr sz="1850">
              <a:latin typeface="Century Gothic"/>
              <a:cs typeface="Century Gothic"/>
            </a:endParaRPr>
          </a:p>
          <a:p>
            <a:pPr marL="341630">
              <a:lnSpc>
                <a:spcPct val="100000"/>
              </a:lnSpc>
              <a:spcBef>
                <a:spcPts val="1550"/>
              </a:spcBef>
            </a:pPr>
            <a:r>
              <a:rPr sz="1300" dirty="0">
                <a:solidFill>
                  <a:srgbClr val="FFFFFF"/>
                </a:solidFill>
                <a:latin typeface="Century Gothic"/>
                <a:cs typeface="Century Gothic"/>
              </a:rPr>
              <a:t>Join</a:t>
            </a:r>
            <a:r>
              <a:rPr sz="1300" spc="120" dirty="0">
                <a:solidFill>
                  <a:srgbClr val="FFFFFF"/>
                </a:solidFill>
                <a:latin typeface="Century Gothic"/>
                <a:cs typeface="Century Gothic"/>
              </a:rPr>
              <a:t> </a:t>
            </a:r>
            <a:r>
              <a:rPr sz="1300" spc="55" dirty="0">
                <a:solidFill>
                  <a:srgbClr val="FFFFFF"/>
                </a:solidFill>
                <a:latin typeface="Century Gothic"/>
                <a:cs typeface="Century Gothic"/>
              </a:rPr>
              <a:t>with</a:t>
            </a:r>
            <a:r>
              <a:rPr sz="1300" spc="125" dirty="0">
                <a:solidFill>
                  <a:srgbClr val="FFFFFF"/>
                </a:solidFill>
                <a:latin typeface="Century Gothic"/>
                <a:cs typeface="Century Gothic"/>
              </a:rPr>
              <a:t> </a:t>
            </a:r>
            <a:r>
              <a:rPr sz="1300" spc="-10" dirty="0">
                <a:solidFill>
                  <a:srgbClr val="FFFFFF"/>
                </a:solidFill>
                <a:latin typeface="Century Gothic"/>
                <a:cs typeface="Century Gothic"/>
              </a:rPr>
              <a:t>Others</a:t>
            </a:r>
            <a:endParaRPr sz="1300">
              <a:latin typeface="Century Gothic"/>
              <a:cs typeface="Century Gothic"/>
            </a:endParaRPr>
          </a:p>
        </p:txBody>
      </p:sp>
      <p:sp>
        <p:nvSpPr>
          <p:cNvPr id="15" name="object 15"/>
          <p:cNvSpPr txBox="1"/>
          <p:nvPr/>
        </p:nvSpPr>
        <p:spPr>
          <a:xfrm>
            <a:off x="6468159" y="1768242"/>
            <a:ext cx="2543810" cy="214161"/>
          </a:xfrm>
          <a:prstGeom prst="rect">
            <a:avLst/>
          </a:prstGeom>
        </p:spPr>
        <p:txBody>
          <a:bodyPr vert="horz" wrap="square" lIns="0" tIns="13970" rIns="0" bIns="0" rtlCol="0">
            <a:spAutoFit/>
          </a:bodyPr>
          <a:lstStyle/>
          <a:p>
            <a:pPr>
              <a:lnSpc>
                <a:spcPct val="100000"/>
              </a:lnSpc>
              <a:spcBef>
                <a:spcPts val="110"/>
              </a:spcBef>
            </a:pPr>
            <a:r>
              <a:rPr sz="1300" spc="-10" dirty="0">
                <a:solidFill>
                  <a:srgbClr val="FFFFFF"/>
                </a:solidFill>
                <a:latin typeface="Century Gothic"/>
                <a:cs typeface="Century Gothic"/>
              </a:rPr>
              <a:t>Communicate</a:t>
            </a:r>
            <a:r>
              <a:rPr sz="1300" spc="80" dirty="0">
                <a:solidFill>
                  <a:srgbClr val="FFFFFF"/>
                </a:solidFill>
                <a:latin typeface="Century Gothic"/>
                <a:cs typeface="Century Gothic"/>
              </a:rPr>
              <a:t> </a:t>
            </a:r>
            <a:r>
              <a:rPr sz="1300" dirty="0">
                <a:solidFill>
                  <a:srgbClr val="FFFFFF"/>
                </a:solidFill>
                <a:latin typeface="Century Gothic"/>
                <a:cs typeface="Century Gothic"/>
              </a:rPr>
              <a:t>Your</a:t>
            </a:r>
            <a:r>
              <a:rPr sz="1300" spc="85" dirty="0">
                <a:solidFill>
                  <a:srgbClr val="FFFFFF"/>
                </a:solidFill>
                <a:latin typeface="Century Gothic"/>
                <a:cs typeface="Century Gothic"/>
              </a:rPr>
              <a:t> </a:t>
            </a:r>
            <a:r>
              <a:rPr lang="en-US" sz="1300" dirty="0">
                <a:solidFill>
                  <a:srgbClr val="FFFFFF"/>
                </a:solidFill>
                <a:latin typeface="Century Gothic"/>
                <a:cs typeface="Century Gothic"/>
              </a:rPr>
              <a:t>DEI </a:t>
            </a:r>
            <a:r>
              <a:rPr sz="1300" spc="80" dirty="0">
                <a:solidFill>
                  <a:srgbClr val="FFFFFF"/>
                </a:solidFill>
                <a:latin typeface="Century Gothic"/>
                <a:cs typeface="Century Gothic"/>
              </a:rPr>
              <a:t> </a:t>
            </a:r>
            <a:r>
              <a:rPr sz="1300" spc="85" dirty="0">
                <a:solidFill>
                  <a:srgbClr val="FFFFFF"/>
                </a:solidFill>
                <a:latin typeface="Century Gothic"/>
                <a:cs typeface="Century Gothic"/>
              </a:rPr>
              <a:t>Efforts</a:t>
            </a:r>
            <a:endParaRPr sz="1300" dirty="0">
              <a:latin typeface="Century Gothic"/>
              <a:cs typeface="Century Gothic"/>
            </a:endParaRPr>
          </a:p>
        </p:txBody>
      </p:sp>
      <p:grpSp>
        <p:nvGrpSpPr>
          <p:cNvPr id="16" name="object 16"/>
          <p:cNvGrpSpPr/>
          <p:nvPr/>
        </p:nvGrpSpPr>
        <p:grpSpPr>
          <a:xfrm>
            <a:off x="784605" y="2947826"/>
            <a:ext cx="200025" cy="1243965"/>
            <a:chOff x="784605" y="2947826"/>
            <a:chExt cx="200025" cy="1243965"/>
          </a:xfrm>
        </p:grpSpPr>
        <p:sp>
          <p:nvSpPr>
            <p:cNvPr id="17" name="object 17"/>
            <p:cNvSpPr/>
            <p:nvPr/>
          </p:nvSpPr>
          <p:spPr>
            <a:xfrm>
              <a:off x="790955" y="2954176"/>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18" name="object 18"/>
            <p:cNvSpPr/>
            <p:nvPr/>
          </p:nvSpPr>
          <p:spPr>
            <a:xfrm>
              <a:off x="790955" y="3299978"/>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19" name="object 19"/>
            <p:cNvSpPr/>
            <p:nvPr/>
          </p:nvSpPr>
          <p:spPr>
            <a:xfrm>
              <a:off x="790955" y="3645780"/>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20" name="object 20"/>
            <p:cNvSpPr/>
            <p:nvPr/>
          </p:nvSpPr>
          <p:spPr>
            <a:xfrm>
              <a:off x="790955" y="3998615"/>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21" name="object 21"/>
            <p:cNvSpPr/>
            <p:nvPr/>
          </p:nvSpPr>
          <p:spPr>
            <a:xfrm>
              <a:off x="824992" y="2988944"/>
              <a:ext cx="118745" cy="1177925"/>
            </a:xfrm>
            <a:custGeom>
              <a:avLst/>
              <a:gdLst/>
              <a:ahLst/>
              <a:cxnLst/>
              <a:rect l="l" t="t" r="r" b="b"/>
              <a:pathLst>
                <a:path w="118744" h="1177925">
                  <a:moveTo>
                    <a:pt x="118656" y="1045006"/>
                  </a:moveTo>
                  <a:lnTo>
                    <a:pt x="115049" y="1044448"/>
                  </a:lnTo>
                  <a:lnTo>
                    <a:pt x="106616" y="1044727"/>
                  </a:lnTo>
                  <a:lnTo>
                    <a:pt x="100291" y="1046416"/>
                  </a:lnTo>
                  <a:lnTo>
                    <a:pt x="66763" y="1083538"/>
                  </a:lnTo>
                  <a:lnTo>
                    <a:pt x="34036" y="1134452"/>
                  </a:lnTo>
                  <a:lnTo>
                    <a:pt x="31927" y="1128979"/>
                  </a:lnTo>
                  <a:lnTo>
                    <a:pt x="26797" y="1121410"/>
                  </a:lnTo>
                  <a:lnTo>
                    <a:pt x="20777" y="1113840"/>
                  </a:lnTo>
                  <a:lnTo>
                    <a:pt x="16713" y="1112723"/>
                  </a:lnTo>
                  <a:lnTo>
                    <a:pt x="13550" y="1113561"/>
                  </a:lnTo>
                  <a:lnTo>
                    <a:pt x="9931" y="1114679"/>
                  </a:lnTo>
                  <a:lnTo>
                    <a:pt x="2857" y="1119314"/>
                  </a:lnTo>
                  <a:lnTo>
                    <a:pt x="0" y="1121549"/>
                  </a:lnTo>
                  <a:lnTo>
                    <a:pt x="6261" y="1131519"/>
                  </a:lnTo>
                  <a:lnTo>
                    <a:pt x="12928" y="1143889"/>
                  </a:lnTo>
                  <a:lnTo>
                    <a:pt x="19126" y="1156970"/>
                  </a:lnTo>
                  <a:lnTo>
                    <a:pt x="24688" y="1171321"/>
                  </a:lnTo>
                  <a:lnTo>
                    <a:pt x="35090" y="1177759"/>
                  </a:lnTo>
                  <a:lnTo>
                    <a:pt x="52400" y="1144219"/>
                  </a:lnTo>
                  <a:lnTo>
                    <a:pt x="74295" y="1107059"/>
                  </a:lnTo>
                  <a:lnTo>
                    <a:pt x="97853" y="1071283"/>
                  </a:lnTo>
                  <a:lnTo>
                    <a:pt x="118656" y="1045006"/>
                  </a:lnTo>
                  <a:close/>
                </a:path>
                <a:path w="118744" h="1177925">
                  <a:moveTo>
                    <a:pt x="118656" y="692162"/>
                  </a:moveTo>
                  <a:lnTo>
                    <a:pt x="115049" y="691603"/>
                  </a:lnTo>
                  <a:lnTo>
                    <a:pt x="106616" y="691883"/>
                  </a:lnTo>
                  <a:lnTo>
                    <a:pt x="100291" y="693572"/>
                  </a:lnTo>
                  <a:lnTo>
                    <a:pt x="66763" y="730694"/>
                  </a:lnTo>
                  <a:lnTo>
                    <a:pt x="34036" y="781608"/>
                  </a:lnTo>
                  <a:lnTo>
                    <a:pt x="31927" y="776135"/>
                  </a:lnTo>
                  <a:lnTo>
                    <a:pt x="26797" y="768565"/>
                  </a:lnTo>
                  <a:lnTo>
                    <a:pt x="20777" y="760996"/>
                  </a:lnTo>
                  <a:lnTo>
                    <a:pt x="16713" y="759879"/>
                  </a:lnTo>
                  <a:lnTo>
                    <a:pt x="13550" y="760717"/>
                  </a:lnTo>
                  <a:lnTo>
                    <a:pt x="9931" y="761834"/>
                  </a:lnTo>
                  <a:lnTo>
                    <a:pt x="2857" y="766470"/>
                  </a:lnTo>
                  <a:lnTo>
                    <a:pt x="0" y="768705"/>
                  </a:lnTo>
                  <a:lnTo>
                    <a:pt x="6261" y="778675"/>
                  </a:lnTo>
                  <a:lnTo>
                    <a:pt x="12928" y="791044"/>
                  </a:lnTo>
                  <a:lnTo>
                    <a:pt x="19126" y="804125"/>
                  </a:lnTo>
                  <a:lnTo>
                    <a:pt x="24688" y="818476"/>
                  </a:lnTo>
                  <a:lnTo>
                    <a:pt x="35090" y="824915"/>
                  </a:lnTo>
                  <a:lnTo>
                    <a:pt x="52400" y="791375"/>
                  </a:lnTo>
                  <a:lnTo>
                    <a:pt x="74295" y="754214"/>
                  </a:lnTo>
                  <a:lnTo>
                    <a:pt x="97853" y="718439"/>
                  </a:lnTo>
                  <a:lnTo>
                    <a:pt x="118656" y="692162"/>
                  </a:lnTo>
                  <a:close/>
                </a:path>
                <a:path w="118744" h="1177925">
                  <a:moveTo>
                    <a:pt x="118656" y="346367"/>
                  </a:moveTo>
                  <a:lnTo>
                    <a:pt x="115049" y="345808"/>
                  </a:lnTo>
                  <a:lnTo>
                    <a:pt x="106616" y="346087"/>
                  </a:lnTo>
                  <a:lnTo>
                    <a:pt x="100291" y="347776"/>
                  </a:lnTo>
                  <a:lnTo>
                    <a:pt x="66763" y="384898"/>
                  </a:lnTo>
                  <a:lnTo>
                    <a:pt x="34036" y="435813"/>
                  </a:lnTo>
                  <a:lnTo>
                    <a:pt x="31927" y="430339"/>
                  </a:lnTo>
                  <a:lnTo>
                    <a:pt x="26797" y="422770"/>
                  </a:lnTo>
                  <a:lnTo>
                    <a:pt x="20777" y="415201"/>
                  </a:lnTo>
                  <a:lnTo>
                    <a:pt x="16713" y="414083"/>
                  </a:lnTo>
                  <a:lnTo>
                    <a:pt x="13550" y="414921"/>
                  </a:lnTo>
                  <a:lnTo>
                    <a:pt x="9931" y="416039"/>
                  </a:lnTo>
                  <a:lnTo>
                    <a:pt x="2857" y="420674"/>
                  </a:lnTo>
                  <a:lnTo>
                    <a:pt x="0" y="422910"/>
                  </a:lnTo>
                  <a:lnTo>
                    <a:pt x="6261" y="432879"/>
                  </a:lnTo>
                  <a:lnTo>
                    <a:pt x="12928" y="445249"/>
                  </a:lnTo>
                  <a:lnTo>
                    <a:pt x="19126" y="458330"/>
                  </a:lnTo>
                  <a:lnTo>
                    <a:pt x="24688" y="472681"/>
                  </a:lnTo>
                  <a:lnTo>
                    <a:pt x="35090" y="479120"/>
                  </a:lnTo>
                  <a:lnTo>
                    <a:pt x="52400" y="445579"/>
                  </a:lnTo>
                  <a:lnTo>
                    <a:pt x="74295" y="408419"/>
                  </a:lnTo>
                  <a:lnTo>
                    <a:pt x="97853" y="372643"/>
                  </a:lnTo>
                  <a:lnTo>
                    <a:pt x="118656" y="346367"/>
                  </a:lnTo>
                  <a:close/>
                </a:path>
                <a:path w="118744" h="1177925">
                  <a:moveTo>
                    <a:pt x="118656" y="558"/>
                  </a:moveTo>
                  <a:lnTo>
                    <a:pt x="115049" y="0"/>
                  </a:lnTo>
                  <a:lnTo>
                    <a:pt x="106616" y="279"/>
                  </a:lnTo>
                  <a:lnTo>
                    <a:pt x="100291" y="1968"/>
                  </a:lnTo>
                  <a:lnTo>
                    <a:pt x="66763" y="39103"/>
                  </a:lnTo>
                  <a:lnTo>
                    <a:pt x="34036" y="90004"/>
                  </a:lnTo>
                  <a:lnTo>
                    <a:pt x="31927" y="84531"/>
                  </a:lnTo>
                  <a:lnTo>
                    <a:pt x="26797" y="76962"/>
                  </a:lnTo>
                  <a:lnTo>
                    <a:pt x="20777" y="69392"/>
                  </a:lnTo>
                  <a:lnTo>
                    <a:pt x="16713" y="68275"/>
                  </a:lnTo>
                  <a:lnTo>
                    <a:pt x="13550" y="69113"/>
                  </a:lnTo>
                  <a:lnTo>
                    <a:pt x="9931" y="70231"/>
                  </a:lnTo>
                  <a:lnTo>
                    <a:pt x="2857" y="74866"/>
                  </a:lnTo>
                  <a:lnTo>
                    <a:pt x="0" y="77101"/>
                  </a:lnTo>
                  <a:lnTo>
                    <a:pt x="6261" y="87071"/>
                  </a:lnTo>
                  <a:lnTo>
                    <a:pt x="12928" y="99453"/>
                  </a:lnTo>
                  <a:lnTo>
                    <a:pt x="19126" y="112534"/>
                  </a:lnTo>
                  <a:lnTo>
                    <a:pt x="24688" y="126873"/>
                  </a:lnTo>
                  <a:lnTo>
                    <a:pt x="35090" y="133311"/>
                  </a:lnTo>
                  <a:lnTo>
                    <a:pt x="52400" y="99783"/>
                  </a:lnTo>
                  <a:lnTo>
                    <a:pt x="74295" y="62611"/>
                  </a:lnTo>
                  <a:lnTo>
                    <a:pt x="97853" y="26835"/>
                  </a:lnTo>
                  <a:lnTo>
                    <a:pt x="118656" y="558"/>
                  </a:lnTo>
                  <a:close/>
                </a:path>
              </a:pathLst>
            </a:custGeom>
            <a:solidFill>
              <a:srgbClr val="FFFFFF"/>
            </a:solidFill>
          </p:spPr>
          <p:txBody>
            <a:bodyPr wrap="square" lIns="0" tIns="0" rIns="0" bIns="0" rtlCol="0"/>
            <a:lstStyle/>
            <a:p>
              <a:endParaRPr/>
            </a:p>
          </p:txBody>
        </p:sp>
      </p:grpSp>
      <p:grpSp>
        <p:nvGrpSpPr>
          <p:cNvPr id="22" name="object 22"/>
          <p:cNvGrpSpPr/>
          <p:nvPr/>
        </p:nvGrpSpPr>
        <p:grpSpPr>
          <a:xfrm>
            <a:off x="1237996" y="1799777"/>
            <a:ext cx="5168265" cy="200025"/>
            <a:chOff x="1237996" y="1799777"/>
            <a:chExt cx="5168265" cy="200025"/>
          </a:xfrm>
        </p:grpSpPr>
        <p:sp>
          <p:nvSpPr>
            <p:cNvPr id="23" name="object 23"/>
            <p:cNvSpPr/>
            <p:nvPr/>
          </p:nvSpPr>
          <p:spPr>
            <a:xfrm>
              <a:off x="1244346" y="1806127"/>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24" name="object 24"/>
            <p:cNvSpPr/>
            <p:nvPr/>
          </p:nvSpPr>
          <p:spPr>
            <a:xfrm>
              <a:off x="3928954" y="1806127"/>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25" name="object 25"/>
            <p:cNvSpPr/>
            <p:nvPr/>
          </p:nvSpPr>
          <p:spPr>
            <a:xfrm>
              <a:off x="6212583" y="1806127"/>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26" name="object 26"/>
            <p:cNvSpPr/>
            <p:nvPr/>
          </p:nvSpPr>
          <p:spPr>
            <a:xfrm>
              <a:off x="1278382" y="1840890"/>
              <a:ext cx="5086985" cy="133350"/>
            </a:xfrm>
            <a:custGeom>
              <a:avLst/>
              <a:gdLst/>
              <a:ahLst/>
              <a:cxnLst/>
              <a:rect l="l" t="t" r="r" b="b"/>
              <a:pathLst>
                <a:path w="5086985" h="133350">
                  <a:moveTo>
                    <a:pt x="118656" y="558"/>
                  </a:moveTo>
                  <a:lnTo>
                    <a:pt x="115049" y="0"/>
                  </a:lnTo>
                  <a:lnTo>
                    <a:pt x="106616" y="279"/>
                  </a:lnTo>
                  <a:lnTo>
                    <a:pt x="100291" y="1968"/>
                  </a:lnTo>
                  <a:lnTo>
                    <a:pt x="66763" y="39103"/>
                  </a:lnTo>
                  <a:lnTo>
                    <a:pt x="34036" y="90004"/>
                  </a:lnTo>
                  <a:lnTo>
                    <a:pt x="31927" y="84531"/>
                  </a:lnTo>
                  <a:lnTo>
                    <a:pt x="26797" y="76962"/>
                  </a:lnTo>
                  <a:lnTo>
                    <a:pt x="20777" y="69392"/>
                  </a:lnTo>
                  <a:lnTo>
                    <a:pt x="16713" y="68275"/>
                  </a:lnTo>
                  <a:lnTo>
                    <a:pt x="13550" y="69113"/>
                  </a:lnTo>
                  <a:lnTo>
                    <a:pt x="9931" y="70231"/>
                  </a:lnTo>
                  <a:lnTo>
                    <a:pt x="2857" y="74866"/>
                  </a:lnTo>
                  <a:lnTo>
                    <a:pt x="0" y="77101"/>
                  </a:lnTo>
                  <a:lnTo>
                    <a:pt x="6261" y="87071"/>
                  </a:lnTo>
                  <a:lnTo>
                    <a:pt x="12928" y="99453"/>
                  </a:lnTo>
                  <a:lnTo>
                    <a:pt x="19126" y="112534"/>
                  </a:lnTo>
                  <a:lnTo>
                    <a:pt x="24688" y="126873"/>
                  </a:lnTo>
                  <a:lnTo>
                    <a:pt x="35090" y="133311"/>
                  </a:lnTo>
                  <a:lnTo>
                    <a:pt x="52400" y="99783"/>
                  </a:lnTo>
                  <a:lnTo>
                    <a:pt x="74295" y="62611"/>
                  </a:lnTo>
                  <a:lnTo>
                    <a:pt x="97853" y="26835"/>
                  </a:lnTo>
                  <a:lnTo>
                    <a:pt x="118656" y="558"/>
                  </a:lnTo>
                  <a:close/>
                </a:path>
                <a:path w="5086985" h="133350">
                  <a:moveTo>
                    <a:pt x="2803271" y="558"/>
                  </a:moveTo>
                  <a:lnTo>
                    <a:pt x="2799664" y="0"/>
                  </a:lnTo>
                  <a:lnTo>
                    <a:pt x="2791231" y="279"/>
                  </a:lnTo>
                  <a:lnTo>
                    <a:pt x="2784906" y="1968"/>
                  </a:lnTo>
                  <a:lnTo>
                    <a:pt x="2751378" y="39103"/>
                  </a:lnTo>
                  <a:lnTo>
                    <a:pt x="2718651" y="90004"/>
                  </a:lnTo>
                  <a:lnTo>
                    <a:pt x="2716542" y="84531"/>
                  </a:lnTo>
                  <a:lnTo>
                    <a:pt x="2711412" y="76962"/>
                  </a:lnTo>
                  <a:lnTo>
                    <a:pt x="2705392" y="69392"/>
                  </a:lnTo>
                  <a:lnTo>
                    <a:pt x="2701328" y="68275"/>
                  </a:lnTo>
                  <a:lnTo>
                    <a:pt x="2698165" y="69113"/>
                  </a:lnTo>
                  <a:lnTo>
                    <a:pt x="2694546" y="70231"/>
                  </a:lnTo>
                  <a:lnTo>
                    <a:pt x="2687472" y="74866"/>
                  </a:lnTo>
                  <a:lnTo>
                    <a:pt x="2684615" y="77101"/>
                  </a:lnTo>
                  <a:lnTo>
                    <a:pt x="2690876" y="87071"/>
                  </a:lnTo>
                  <a:lnTo>
                    <a:pt x="2697543" y="99453"/>
                  </a:lnTo>
                  <a:lnTo>
                    <a:pt x="2703728" y="112534"/>
                  </a:lnTo>
                  <a:lnTo>
                    <a:pt x="2709303" y="126873"/>
                  </a:lnTo>
                  <a:lnTo>
                    <a:pt x="2719705" y="133311"/>
                  </a:lnTo>
                  <a:lnTo>
                    <a:pt x="2737015" y="99783"/>
                  </a:lnTo>
                  <a:lnTo>
                    <a:pt x="2758897" y="62611"/>
                  </a:lnTo>
                  <a:lnTo>
                    <a:pt x="2782455" y="26835"/>
                  </a:lnTo>
                  <a:lnTo>
                    <a:pt x="2803271" y="558"/>
                  </a:lnTo>
                  <a:close/>
                </a:path>
                <a:path w="5086985" h="133350">
                  <a:moveTo>
                    <a:pt x="5086896" y="558"/>
                  </a:moveTo>
                  <a:lnTo>
                    <a:pt x="5083289" y="0"/>
                  </a:lnTo>
                  <a:lnTo>
                    <a:pt x="5074856" y="279"/>
                  </a:lnTo>
                  <a:lnTo>
                    <a:pt x="5068532" y="1968"/>
                  </a:lnTo>
                  <a:lnTo>
                    <a:pt x="5035004" y="39103"/>
                  </a:lnTo>
                  <a:lnTo>
                    <a:pt x="5002276" y="90004"/>
                  </a:lnTo>
                  <a:lnTo>
                    <a:pt x="5000168" y="84531"/>
                  </a:lnTo>
                  <a:lnTo>
                    <a:pt x="4995037" y="76962"/>
                  </a:lnTo>
                  <a:lnTo>
                    <a:pt x="4989017" y="69392"/>
                  </a:lnTo>
                  <a:lnTo>
                    <a:pt x="4984953" y="68275"/>
                  </a:lnTo>
                  <a:lnTo>
                    <a:pt x="4981791" y="69113"/>
                  </a:lnTo>
                  <a:lnTo>
                    <a:pt x="4978171" y="70231"/>
                  </a:lnTo>
                  <a:lnTo>
                    <a:pt x="4971097" y="74866"/>
                  </a:lnTo>
                  <a:lnTo>
                    <a:pt x="4968240" y="77101"/>
                  </a:lnTo>
                  <a:lnTo>
                    <a:pt x="4974501" y="87071"/>
                  </a:lnTo>
                  <a:lnTo>
                    <a:pt x="4981168" y="99453"/>
                  </a:lnTo>
                  <a:lnTo>
                    <a:pt x="4987353" y="112534"/>
                  </a:lnTo>
                  <a:lnTo>
                    <a:pt x="4992929" y="126873"/>
                  </a:lnTo>
                  <a:lnTo>
                    <a:pt x="5003330" y="133311"/>
                  </a:lnTo>
                  <a:lnTo>
                    <a:pt x="5020640" y="99783"/>
                  </a:lnTo>
                  <a:lnTo>
                    <a:pt x="5042535" y="62611"/>
                  </a:lnTo>
                  <a:lnTo>
                    <a:pt x="5066093" y="26835"/>
                  </a:lnTo>
                  <a:lnTo>
                    <a:pt x="5086896" y="558"/>
                  </a:lnTo>
                  <a:close/>
                </a:path>
              </a:pathLst>
            </a:custGeom>
            <a:solidFill>
              <a:srgbClr val="FFFFFF"/>
            </a:solidFill>
          </p:spPr>
          <p:txBody>
            <a:bodyPr wrap="square" lIns="0" tIns="0" rIns="0" bIns="0" rtlCol="0"/>
            <a:lstStyle/>
            <a:p>
              <a:endParaRPr/>
            </a:p>
          </p:txBody>
        </p:sp>
      </p:grpSp>
      <p:grpSp>
        <p:nvGrpSpPr>
          <p:cNvPr id="27" name="object 27"/>
          <p:cNvGrpSpPr/>
          <p:nvPr/>
        </p:nvGrpSpPr>
        <p:grpSpPr>
          <a:xfrm>
            <a:off x="5290944" y="2947826"/>
            <a:ext cx="200025" cy="1243965"/>
            <a:chOff x="5290944" y="2947826"/>
            <a:chExt cx="200025" cy="1243965"/>
          </a:xfrm>
        </p:grpSpPr>
        <p:sp>
          <p:nvSpPr>
            <p:cNvPr id="28" name="object 28"/>
            <p:cNvSpPr/>
            <p:nvPr/>
          </p:nvSpPr>
          <p:spPr>
            <a:xfrm>
              <a:off x="5297294" y="2954176"/>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29" name="object 29"/>
            <p:cNvSpPr/>
            <p:nvPr/>
          </p:nvSpPr>
          <p:spPr>
            <a:xfrm>
              <a:off x="5297294" y="3299978"/>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0" name="object 30"/>
            <p:cNvSpPr/>
            <p:nvPr/>
          </p:nvSpPr>
          <p:spPr>
            <a:xfrm>
              <a:off x="5297294" y="3645780"/>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1" name="object 31"/>
            <p:cNvSpPr/>
            <p:nvPr/>
          </p:nvSpPr>
          <p:spPr>
            <a:xfrm>
              <a:off x="5297294" y="3998615"/>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2" name="object 32"/>
            <p:cNvSpPr/>
            <p:nvPr/>
          </p:nvSpPr>
          <p:spPr>
            <a:xfrm>
              <a:off x="5331333" y="2988944"/>
              <a:ext cx="118745" cy="1177925"/>
            </a:xfrm>
            <a:custGeom>
              <a:avLst/>
              <a:gdLst/>
              <a:ahLst/>
              <a:cxnLst/>
              <a:rect l="l" t="t" r="r" b="b"/>
              <a:pathLst>
                <a:path w="118745" h="1177925">
                  <a:moveTo>
                    <a:pt x="118656" y="1045006"/>
                  </a:moveTo>
                  <a:lnTo>
                    <a:pt x="115049" y="1044448"/>
                  </a:lnTo>
                  <a:lnTo>
                    <a:pt x="106616" y="1044727"/>
                  </a:lnTo>
                  <a:lnTo>
                    <a:pt x="100291" y="1046416"/>
                  </a:lnTo>
                  <a:lnTo>
                    <a:pt x="66763" y="1083538"/>
                  </a:lnTo>
                  <a:lnTo>
                    <a:pt x="34036" y="1134452"/>
                  </a:lnTo>
                  <a:lnTo>
                    <a:pt x="31927" y="1128979"/>
                  </a:lnTo>
                  <a:lnTo>
                    <a:pt x="26797" y="1121410"/>
                  </a:lnTo>
                  <a:lnTo>
                    <a:pt x="20777" y="1113840"/>
                  </a:lnTo>
                  <a:lnTo>
                    <a:pt x="16713" y="1112723"/>
                  </a:lnTo>
                  <a:lnTo>
                    <a:pt x="13550" y="1113561"/>
                  </a:lnTo>
                  <a:lnTo>
                    <a:pt x="9931" y="1114679"/>
                  </a:lnTo>
                  <a:lnTo>
                    <a:pt x="2857" y="1119314"/>
                  </a:lnTo>
                  <a:lnTo>
                    <a:pt x="0" y="1121549"/>
                  </a:lnTo>
                  <a:lnTo>
                    <a:pt x="6261" y="1131519"/>
                  </a:lnTo>
                  <a:lnTo>
                    <a:pt x="12928" y="1143889"/>
                  </a:lnTo>
                  <a:lnTo>
                    <a:pt x="19113" y="1156970"/>
                  </a:lnTo>
                  <a:lnTo>
                    <a:pt x="24688" y="1171321"/>
                  </a:lnTo>
                  <a:lnTo>
                    <a:pt x="35090" y="1177759"/>
                  </a:lnTo>
                  <a:lnTo>
                    <a:pt x="52400" y="1144219"/>
                  </a:lnTo>
                  <a:lnTo>
                    <a:pt x="74295" y="1107059"/>
                  </a:lnTo>
                  <a:lnTo>
                    <a:pt x="97853" y="1071283"/>
                  </a:lnTo>
                  <a:lnTo>
                    <a:pt x="118656" y="1045006"/>
                  </a:lnTo>
                  <a:close/>
                </a:path>
                <a:path w="118745" h="1177925">
                  <a:moveTo>
                    <a:pt x="118656" y="692162"/>
                  </a:moveTo>
                  <a:lnTo>
                    <a:pt x="115049" y="691603"/>
                  </a:lnTo>
                  <a:lnTo>
                    <a:pt x="106616" y="691883"/>
                  </a:lnTo>
                  <a:lnTo>
                    <a:pt x="100291" y="693572"/>
                  </a:lnTo>
                  <a:lnTo>
                    <a:pt x="66763" y="730694"/>
                  </a:lnTo>
                  <a:lnTo>
                    <a:pt x="34036" y="781608"/>
                  </a:lnTo>
                  <a:lnTo>
                    <a:pt x="31927" y="776135"/>
                  </a:lnTo>
                  <a:lnTo>
                    <a:pt x="26797" y="768565"/>
                  </a:lnTo>
                  <a:lnTo>
                    <a:pt x="20777" y="760996"/>
                  </a:lnTo>
                  <a:lnTo>
                    <a:pt x="16713" y="759879"/>
                  </a:lnTo>
                  <a:lnTo>
                    <a:pt x="13550" y="760717"/>
                  </a:lnTo>
                  <a:lnTo>
                    <a:pt x="9931" y="761834"/>
                  </a:lnTo>
                  <a:lnTo>
                    <a:pt x="2857" y="766470"/>
                  </a:lnTo>
                  <a:lnTo>
                    <a:pt x="0" y="768705"/>
                  </a:lnTo>
                  <a:lnTo>
                    <a:pt x="6261" y="778675"/>
                  </a:lnTo>
                  <a:lnTo>
                    <a:pt x="12928" y="791044"/>
                  </a:lnTo>
                  <a:lnTo>
                    <a:pt x="19113" y="804125"/>
                  </a:lnTo>
                  <a:lnTo>
                    <a:pt x="24688" y="818476"/>
                  </a:lnTo>
                  <a:lnTo>
                    <a:pt x="35090" y="824915"/>
                  </a:lnTo>
                  <a:lnTo>
                    <a:pt x="52400" y="791375"/>
                  </a:lnTo>
                  <a:lnTo>
                    <a:pt x="74295" y="754214"/>
                  </a:lnTo>
                  <a:lnTo>
                    <a:pt x="97853" y="718439"/>
                  </a:lnTo>
                  <a:lnTo>
                    <a:pt x="118656" y="692162"/>
                  </a:lnTo>
                  <a:close/>
                </a:path>
                <a:path w="118745" h="1177925">
                  <a:moveTo>
                    <a:pt x="118656" y="346367"/>
                  </a:moveTo>
                  <a:lnTo>
                    <a:pt x="115049" y="345808"/>
                  </a:lnTo>
                  <a:lnTo>
                    <a:pt x="106616" y="346087"/>
                  </a:lnTo>
                  <a:lnTo>
                    <a:pt x="100291" y="347776"/>
                  </a:lnTo>
                  <a:lnTo>
                    <a:pt x="66763" y="384898"/>
                  </a:lnTo>
                  <a:lnTo>
                    <a:pt x="34036" y="435813"/>
                  </a:lnTo>
                  <a:lnTo>
                    <a:pt x="31927" y="430339"/>
                  </a:lnTo>
                  <a:lnTo>
                    <a:pt x="26797" y="422770"/>
                  </a:lnTo>
                  <a:lnTo>
                    <a:pt x="20777" y="415201"/>
                  </a:lnTo>
                  <a:lnTo>
                    <a:pt x="16713" y="414083"/>
                  </a:lnTo>
                  <a:lnTo>
                    <a:pt x="13550" y="414921"/>
                  </a:lnTo>
                  <a:lnTo>
                    <a:pt x="9931" y="416039"/>
                  </a:lnTo>
                  <a:lnTo>
                    <a:pt x="2857" y="420674"/>
                  </a:lnTo>
                  <a:lnTo>
                    <a:pt x="0" y="422910"/>
                  </a:lnTo>
                  <a:lnTo>
                    <a:pt x="6261" y="432879"/>
                  </a:lnTo>
                  <a:lnTo>
                    <a:pt x="12928" y="445249"/>
                  </a:lnTo>
                  <a:lnTo>
                    <a:pt x="19113" y="458330"/>
                  </a:lnTo>
                  <a:lnTo>
                    <a:pt x="24688" y="472681"/>
                  </a:lnTo>
                  <a:lnTo>
                    <a:pt x="35090" y="479120"/>
                  </a:lnTo>
                  <a:lnTo>
                    <a:pt x="52400" y="445579"/>
                  </a:lnTo>
                  <a:lnTo>
                    <a:pt x="74295" y="408419"/>
                  </a:lnTo>
                  <a:lnTo>
                    <a:pt x="97853" y="372643"/>
                  </a:lnTo>
                  <a:lnTo>
                    <a:pt x="118656" y="346367"/>
                  </a:lnTo>
                  <a:close/>
                </a:path>
                <a:path w="118745" h="1177925">
                  <a:moveTo>
                    <a:pt x="118656" y="558"/>
                  </a:moveTo>
                  <a:lnTo>
                    <a:pt x="115049" y="0"/>
                  </a:lnTo>
                  <a:lnTo>
                    <a:pt x="106616" y="279"/>
                  </a:lnTo>
                  <a:lnTo>
                    <a:pt x="100291" y="1968"/>
                  </a:lnTo>
                  <a:lnTo>
                    <a:pt x="66763" y="39103"/>
                  </a:lnTo>
                  <a:lnTo>
                    <a:pt x="34036" y="90004"/>
                  </a:lnTo>
                  <a:lnTo>
                    <a:pt x="31927" y="84531"/>
                  </a:lnTo>
                  <a:lnTo>
                    <a:pt x="26797" y="76962"/>
                  </a:lnTo>
                  <a:lnTo>
                    <a:pt x="20777" y="69392"/>
                  </a:lnTo>
                  <a:lnTo>
                    <a:pt x="16713" y="68275"/>
                  </a:lnTo>
                  <a:lnTo>
                    <a:pt x="13550" y="69113"/>
                  </a:lnTo>
                  <a:lnTo>
                    <a:pt x="9931" y="70231"/>
                  </a:lnTo>
                  <a:lnTo>
                    <a:pt x="2857" y="74866"/>
                  </a:lnTo>
                  <a:lnTo>
                    <a:pt x="0" y="77101"/>
                  </a:lnTo>
                  <a:lnTo>
                    <a:pt x="6261" y="87071"/>
                  </a:lnTo>
                  <a:lnTo>
                    <a:pt x="12928" y="99453"/>
                  </a:lnTo>
                  <a:lnTo>
                    <a:pt x="19113" y="112534"/>
                  </a:lnTo>
                  <a:lnTo>
                    <a:pt x="24688" y="126873"/>
                  </a:lnTo>
                  <a:lnTo>
                    <a:pt x="35090" y="133311"/>
                  </a:lnTo>
                  <a:lnTo>
                    <a:pt x="52400" y="99783"/>
                  </a:lnTo>
                  <a:lnTo>
                    <a:pt x="74295" y="62611"/>
                  </a:lnTo>
                  <a:lnTo>
                    <a:pt x="97853" y="26835"/>
                  </a:lnTo>
                  <a:lnTo>
                    <a:pt x="118656" y="558"/>
                  </a:lnTo>
                  <a:close/>
                </a:path>
              </a:pathLst>
            </a:custGeom>
            <a:solidFill>
              <a:srgbClr val="FFFFFF"/>
            </a:solidFill>
          </p:spPr>
          <p:txBody>
            <a:bodyPr wrap="square" lIns="0" tIns="0" rIns="0" bIns="0" rtlCol="0"/>
            <a:lstStyle/>
            <a:p>
              <a:endParaRPr/>
            </a:p>
          </p:txBody>
        </p:sp>
      </p:grpSp>
      <p:grpSp>
        <p:nvGrpSpPr>
          <p:cNvPr id="33" name="object 33"/>
          <p:cNvGrpSpPr/>
          <p:nvPr/>
        </p:nvGrpSpPr>
        <p:grpSpPr>
          <a:xfrm>
            <a:off x="784605" y="5443524"/>
            <a:ext cx="200025" cy="1243965"/>
            <a:chOff x="784605" y="5443524"/>
            <a:chExt cx="200025" cy="1243965"/>
          </a:xfrm>
        </p:grpSpPr>
        <p:sp>
          <p:nvSpPr>
            <p:cNvPr id="34" name="object 34"/>
            <p:cNvSpPr/>
            <p:nvPr/>
          </p:nvSpPr>
          <p:spPr>
            <a:xfrm>
              <a:off x="790955" y="5449874"/>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5" name="object 35"/>
            <p:cNvSpPr/>
            <p:nvPr/>
          </p:nvSpPr>
          <p:spPr>
            <a:xfrm>
              <a:off x="790955" y="5795676"/>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6" name="object 36"/>
            <p:cNvSpPr/>
            <p:nvPr/>
          </p:nvSpPr>
          <p:spPr>
            <a:xfrm>
              <a:off x="790955" y="6141479"/>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7" name="object 37"/>
            <p:cNvSpPr/>
            <p:nvPr/>
          </p:nvSpPr>
          <p:spPr>
            <a:xfrm>
              <a:off x="790955" y="6494326"/>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38" name="object 38"/>
            <p:cNvSpPr/>
            <p:nvPr/>
          </p:nvSpPr>
          <p:spPr>
            <a:xfrm>
              <a:off x="824992" y="5484647"/>
              <a:ext cx="118745" cy="1177925"/>
            </a:xfrm>
            <a:custGeom>
              <a:avLst/>
              <a:gdLst/>
              <a:ahLst/>
              <a:cxnLst/>
              <a:rect l="l" t="t" r="r" b="b"/>
              <a:pathLst>
                <a:path w="118744" h="1177925">
                  <a:moveTo>
                    <a:pt x="118656" y="1045006"/>
                  </a:moveTo>
                  <a:lnTo>
                    <a:pt x="115049" y="1044448"/>
                  </a:lnTo>
                  <a:lnTo>
                    <a:pt x="106616" y="1044727"/>
                  </a:lnTo>
                  <a:lnTo>
                    <a:pt x="100291" y="1046416"/>
                  </a:lnTo>
                  <a:lnTo>
                    <a:pt x="66763" y="1083538"/>
                  </a:lnTo>
                  <a:lnTo>
                    <a:pt x="34036" y="1134452"/>
                  </a:lnTo>
                  <a:lnTo>
                    <a:pt x="31927" y="1128979"/>
                  </a:lnTo>
                  <a:lnTo>
                    <a:pt x="26797" y="1121410"/>
                  </a:lnTo>
                  <a:lnTo>
                    <a:pt x="20777" y="1113840"/>
                  </a:lnTo>
                  <a:lnTo>
                    <a:pt x="16713" y="1112723"/>
                  </a:lnTo>
                  <a:lnTo>
                    <a:pt x="13550" y="1113561"/>
                  </a:lnTo>
                  <a:lnTo>
                    <a:pt x="9931" y="1114679"/>
                  </a:lnTo>
                  <a:lnTo>
                    <a:pt x="2857" y="1119314"/>
                  </a:lnTo>
                  <a:lnTo>
                    <a:pt x="0" y="1121549"/>
                  </a:lnTo>
                  <a:lnTo>
                    <a:pt x="6261" y="1131519"/>
                  </a:lnTo>
                  <a:lnTo>
                    <a:pt x="12928" y="1143889"/>
                  </a:lnTo>
                  <a:lnTo>
                    <a:pt x="19126" y="1156970"/>
                  </a:lnTo>
                  <a:lnTo>
                    <a:pt x="24688" y="1171321"/>
                  </a:lnTo>
                  <a:lnTo>
                    <a:pt x="35090" y="1177759"/>
                  </a:lnTo>
                  <a:lnTo>
                    <a:pt x="52400" y="1144231"/>
                  </a:lnTo>
                  <a:lnTo>
                    <a:pt x="74295" y="1107059"/>
                  </a:lnTo>
                  <a:lnTo>
                    <a:pt x="97853" y="1071283"/>
                  </a:lnTo>
                  <a:lnTo>
                    <a:pt x="118656" y="1045006"/>
                  </a:lnTo>
                  <a:close/>
                </a:path>
                <a:path w="118744" h="1177925">
                  <a:moveTo>
                    <a:pt x="118656" y="692162"/>
                  </a:moveTo>
                  <a:lnTo>
                    <a:pt x="115049" y="691603"/>
                  </a:lnTo>
                  <a:lnTo>
                    <a:pt x="106616" y="691883"/>
                  </a:lnTo>
                  <a:lnTo>
                    <a:pt x="100291" y="693572"/>
                  </a:lnTo>
                  <a:lnTo>
                    <a:pt x="66763" y="730694"/>
                  </a:lnTo>
                  <a:lnTo>
                    <a:pt x="34036" y="781608"/>
                  </a:lnTo>
                  <a:lnTo>
                    <a:pt x="31927" y="776135"/>
                  </a:lnTo>
                  <a:lnTo>
                    <a:pt x="26797" y="768565"/>
                  </a:lnTo>
                  <a:lnTo>
                    <a:pt x="20777" y="760996"/>
                  </a:lnTo>
                  <a:lnTo>
                    <a:pt x="16713" y="759879"/>
                  </a:lnTo>
                  <a:lnTo>
                    <a:pt x="13550" y="760717"/>
                  </a:lnTo>
                  <a:lnTo>
                    <a:pt x="9931" y="761834"/>
                  </a:lnTo>
                  <a:lnTo>
                    <a:pt x="2857" y="766470"/>
                  </a:lnTo>
                  <a:lnTo>
                    <a:pt x="0" y="768705"/>
                  </a:lnTo>
                  <a:lnTo>
                    <a:pt x="6261" y="778675"/>
                  </a:lnTo>
                  <a:lnTo>
                    <a:pt x="12928" y="791044"/>
                  </a:lnTo>
                  <a:lnTo>
                    <a:pt x="19126" y="804125"/>
                  </a:lnTo>
                  <a:lnTo>
                    <a:pt x="24688" y="818476"/>
                  </a:lnTo>
                  <a:lnTo>
                    <a:pt x="35090" y="824915"/>
                  </a:lnTo>
                  <a:lnTo>
                    <a:pt x="52400" y="791387"/>
                  </a:lnTo>
                  <a:lnTo>
                    <a:pt x="74295" y="754214"/>
                  </a:lnTo>
                  <a:lnTo>
                    <a:pt x="97853" y="718439"/>
                  </a:lnTo>
                  <a:lnTo>
                    <a:pt x="118656" y="692162"/>
                  </a:lnTo>
                  <a:close/>
                </a:path>
                <a:path w="118744" h="1177925">
                  <a:moveTo>
                    <a:pt x="118656" y="346354"/>
                  </a:moveTo>
                  <a:lnTo>
                    <a:pt x="115049" y="345795"/>
                  </a:lnTo>
                  <a:lnTo>
                    <a:pt x="106616" y="346075"/>
                  </a:lnTo>
                  <a:lnTo>
                    <a:pt x="100291" y="347764"/>
                  </a:lnTo>
                  <a:lnTo>
                    <a:pt x="66763" y="384898"/>
                  </a:lnTo>
                  <a:lnTo>
                    <a:pt x="34036" y="435800"/>
                  </a:lnTo>
                  <a:lnTo>
                    <a:pt x="31927" y="430326"/>
                  </a:lnTo>
                  <a:lnTo>
                    <a:pt x="26797" y="422757"/>
                  </a:lnTo>
                  <a:lnTo>
                    <a:pt x="20777" y="415188"/>
                  </a:lnTo>
                  <a:lnTo>
                    <a:pt x="16713" y="414070"/>
                  </a:lnTo>
                  <a:lnTo>
                    <a:pt x="13550" y="414909"/>
                  </a:lnTo>
                  <a:lnTo>
                    <a:pt x="9931" y="416026"/>
                  </a:lnTo>
                  <a:lnTo>
                    <a:pt x="2857" y="420662"/>
                  </a:lnTo>
                  <a:lnTo>
                    <a:pt x="0" y="422897"/>
                  </a:lnTo>
                  <a:lnTo>
                    <a:pt x="6261" y="432866"/>
                  </a:lnTo>
                  <a:lnTo>
                    <a:pt x="12928" y="445249"/>
                  </a:lnTo>
                  <a:lnTo>
                    <a:pt x="19126" y="458330"/>
                  </a:lnTo>
                  <a:lnTo>
                    <a:pt x="24688" y="472668"/>
                  </a:lnTo>
                  <a:lnTo>
                    <a:pt x="35090" y="479107"/>
                  </a:lnTo>
                  <a:lnTo>
                    <a:pt x="52400" y="445579"/>
                  </a:lnTo>
                  <a:lnTo>
                    <a:pt x="74295" y="408419"/>
                  </a:lnTo>
                  <a:lnTo>
                    <a:pt x="97853" y="372630"/>
                  </a:lnTo>
                  <a:lnTo>
                    <a:pt x="118656" y="346354"/>
                  </a:lnTo>
                  <a:close/>
                </a:path>
                <a:path w="118744" h="1177925">
                  <a:moveTo>
                    <a:pt x="118656" y="558"/>
                  </a:moveTo>
                  <a:lnTo>
                    <a:pt x="115049" y="0"/>
                  </a:lnTo>
                  <a:lnTo>
                    <a:pt x="106616" y="279"/>
                  </a:lnTo>
                  <a:lnTo>
                    <a:pt x="100291" y="1968"/>
                  </a:lnTo>
                  <a:lnTo>
                    <a:pt x="66763" y="39103"/>
                  </a:lnTo>
                  <a:lnTo>
                    <a:pt x="34036" y="90004"/>
                  </a:lnTo>
                  <a:lnTo>
                    <a:pt x="31927" y="84531"/>
                  </a:lnTo>
                  <a:lnTo>
                    <a:pt x="26797" y="76962"/>
                  </a:lnTo>
                  <a:lnTo>
                    <a:pt x="20777" y="69392"/>
                  </a:lnTo>
                  <a:lnTo>
                    <a:pt x="16713" y="68275"/>
                  </a:lnTo>
                  <a:lnTo>
                    <a:pt x="13550" y="69113"/>
                  </a:lnTo>
                  <a:lnTo>
                    <a:pt x="9931" y="70231"/>
                  </a:lnTo>
                  <a:lnTo>
                    <a:pt x="2857" y="74866"/>
                  </a:lnTo>
                  <a:lnTo>
                    <a:pt x="0" y="77101"/>
                  </a:lnTo>
                  <a:lnTo>
                    <a:pt x="6261" y="87071"/>
                  </a:lnTo>
                  <a:lnTo>
                    <a:pt x="12928" y="99441"/>
                  </a:lnTo>
                  <a:lnTo>
                    <a:pt x="19126" y="112534"/>
                  </a:lnTo>
                  <a:lnTo>
                    <a:pt x="24688" y="126873"/>
                  </a:lnTo>
                  <a:lnTo>
                    <a:pt x="35090" y="133311"/>
                  </a:lnTo>
                  <a:lnTo>
                    <a:pt x="52400" y="99783"/>
                  </a:lnTo>
                  <a:lnTo>
                    <a:pt x="74295" y="62611"/>
                  </a:lnTo>
                  <a:lnTo>
                    <a:pt x="97853" y="26835"/>
                  </a:lnTo>
                  <a:lnTo>
                    <a:pt x="118656" y="558"/>
                  </a:lnTo>
                  <a:close/>
                </a:path>
              </a:pathLst>
            </a:custGeom>
            <a:solidFill>
              <a:srgbClr val="FFFFFF"/>
            </a:solidFill>
          </p:spPr>
          <p:txBody>
            <a:bodyPr wrap="square" lIns="0" tIns="0" rIns="0" bIns="0" rtlCol="0"/>
            <a:lstStyle/>
            <a:p>
              <a:endParaRPr/>
            </a:p>
          </p:txBody>
        </p:sp>
      </p:grpSp>
      <p:grpSp>
        <p:nvGrpSpPr>
          <p:cNvPr id="39" name="object 39"/>
          <p:cNvGrpSpPr/>
          <p:nvPr/>
        </p:nvGrpSpPr>
        <p:grpSpPr>
          <a:xfrm>
            <a:off x="5290944" y="5443524"/>
            <a:ext cx="200025" cy="1243965"/>
            <a:chOff x="5290944" y="5443524"/>
            <a:chExt cx="200025" cy="1243965"/>
          </a:xfrm>
        </p:grpSpPr>
        <p:sp>
          <p:nvSpPr>
            <p:cNvPr id="40" name="object 40"/>
            <p:cNvSpPr/>
            <p:nvPr/>
          </p:nvSpPr>
          <p:spPr>
            <a:xfrm>
              <a:off x="5297294" y="5449874"/>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41" name="object 41"/>
            <p:cNvSpPr/>
            <p:nvPr/>
          </p:nvSpPr>
          <p:spPr>
            <a:xfrm>
              <a:off x="5297294" y="5795676"/>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42" name="object 42"/>
            <p:cNvSpPr/>
            <p:nvPr/>
          </p:nvSpPr>
          <p:spPr>
            <a:xfrm>
              <a:off x="5297294" y="6141479"/>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43" name="object 43"/>
            <p:cNvSpPr/>
            <p:nvPr/>
          </p:nvSpPr>
          <p:spPr>
            <a:xfrm>
              <a:off x="5297294" y="6494326"/>
              <a:ext cx="187325" cy="187325"/>
            </a:xfrm>
            <a:custGeom>
              <a:avLst/>
              <a:gdLst/>
              <a:ahLst/>
              <a:cxnLst/>
              <a:rect l="l" t="t" r="r" b="b"/>
              <a:pathLst>
                <a:path w="187325" h="187325">
                  <a:moveTo>
                    <a:pt x="0" y="0"/>
                  </a:moveTo>
                  <a:lnTo>
                    <a:pt x="0" y="186753"/>
                  </a:lnTo>
                  <a:lnTo>
                    <a:pt x="186753" y="186753"/>
                  </a:lnTo>
                  <a:lnTo>
                    <a:pt x="186753" y="0"/>
                  </a:lnTo>
                  <a:lnTo>
                    <a:pt x="0" y="0"/>
                  </a:lnTo>
                  <a:close/>
                </a:path>
              </a:pathLst>
            </a:custGeom>
            <a:ln w="12700">
              <a:solidFill>
                <a:srgbClr val="FFFFFF"/>
              </a:solidFill>
            </a:ln>
          </p:spPr>
          <p:txBody>
            <a:bodyPr wrap="square" lIns="0" tIns="0" rIns="0" bIns="0" rtlCol="0"/>
            <a:lstStyle/>
            <a:p>
              <a:endParaRPr/>
            </a:p>
          </p:txBody>
        </p:sp>
        <p:sp>
          <p:nvSpPr>
            <p:cNvPr id="44" name="object 44"/>
            <p:cNvSpPr/>
            <p:nvPr/>
          </p:nvSpPr>
          <p:spPr>
            <a:xfrm>
              <a:off x="5331333" y="5484647"/>
              <a:ext cx="118745" cy="1177925"/>
            </a:xfrm>
            <a:custGeom>
              <a:avLst/>
              <a:gdLst/>
              <a:ahLst/>
              <a:cxnLst/>
              <a:rect l="l" t="t" r="r" b="b"/>
              <a:pathLst>
                <a:path w="118745" h="1177925">
                  <a:moveTo>
                    <a:pt x="118656" y="1045006"/>
                  </a:moveTo>
                  <a:lnTo>
                    <a:pt x="115049" y="1044448"/>
                  </a:lnTo>
                  <a:lnTo>
                    <a:pt x="106616" y="1044727"/>
                  </a:lnTo>
                  <a:lnTo>
                    <a:pt x="100291" y="1046416"/>
                  </a:lnTo>
                  <a:lnTo>
                    <a:pt x="66763" y="1083538"/>
                  </a:lnTo>
                  <a:lnTo>
                    <a:pt x="34036" y="1134452"/>
                  </a:lnTo>
                  <a:lnTo>
                    <a:pt x="31927" y="1128979"/>
                  </a:lnTo>
                  <a:lnTo>
                    <a:pt x="26797" y="1121410"/>
                  </a:lnTo>
                  <a:lnTo>
                    <a:pt x="20777" y="1113840"/>
                  </a:lnTo>
                  <a:lnTo>
                    <a:pt x="16713" y="1112723"/>
                  </a:lnTo>
                  <a:lnTo>
                    <a:pt x="13550" y="1113561"/>
                  </a:lnTo>
                  <a:lnTo>
                    <a:pt x="9931" y="1114679"/>
                  </a:lnTo>
                  <a:lnTo>
                    <a:pt x="2857" y="1119314"/>
                  </a:lnTo>
                  <a:lnTo>
                    <a:pt x="0" y="1121549"/>
                  </a:lnTo>
                  <a:lnTo>
                    <a:pt x="6261" y="1131519"/>
                  </a:lnTo>
                  <a:lnTo>
                    <a:pt x="12928" y="1143889"/>
                  </a:lnTo>
                  <a:lnTo>
                    <a:pt x="19113" y="1156970"/>
                  </a:lnTo>
                  <a:lnTo>
                    <a:pt x="24688" y="1171321"/>
                  </a:lnTo>
                  <a:lnTo>
                    <a:pt x="35090" y="1177759"/>
                  </a:lnTo>
                  <a:lnTo>
                    <a:pt x="52400" y="1144231"/>
                  </a:lnTo>
                  <a:lnTo>
                    <a:pt x="74295" y="1107059"/>
                  </a:lnTo>
                  <a:lnTo>
                    <a:pt x="97853" y="1071283"/>
                  </a:lnTo>
                  <a:lnTo>
                    <a:pt x="118656" y="1045006"/>
                  </a:lnTo>
                  <a:close/>
                </a:path>
                <a:path w="118745" h="1177925">
                  <a:moveTo>
                    <a:pt x="118656" y="692162"/>
                  </a:moveTo>
                  <a:lnTo>
                    <a:pt x="115049" y="691603"/>
                  </a:lnTo>
                  <a:lnTo>
                    <a:pt x="106616" y="691883"/>
                  </a:lnTo>
                  <a:lnTo>
                    <a:pt x="100291" y="693572"/>
                  </a:lnTo>
                  <a:lnTo>
                    <a:pt x="66763" y="730694"/>
                  </a:lnTo>
                  <a:lnTo>
                    <a:pt x="34036" y="781608"/>
                  </a:lnTo>
                  <a:lnTo>
                    <a:pt x="31927" y="776135"/>
                  </a:lnTo>
                  <a:lnTo>
                    <a:pt x="26797" y="768565"/>
                  </a:lnTo>
                  <a:lnTo>
                    <a:pt x="20777" y="760996"/>
                  </a:lnTo>
                  <a:lnTo>
                    <a:pt x="16713" y="759879"/>
                  </a:lnTo>
                  <a:lnTo>
                    <a:pt x="13550" y="760717"/>
                  </a:lnTo>
                  <a:lnTo>
                    <a:pt x="9931" y="761834"/>
                  </a:lnTo>
                  <a:lnTo>
                    <a:pt x="2857" y="766470"/>
                  </a:lnTo>
                  <a:lnTo>
                    <a:pt x="0" y="768705"/>
                  </a:lnTo>
                  <a:lnTo>
                    <a:pt x="6261" y="778675"/>
                  </a:lnTo>
                  <a:lnTo>
                    <a:pt x="12928" y="791044"/>
                  </a:lnTo>
                  <a:lnTo>
                    <a:pt x="19113" y="804125"/>
                  </a:lnTo>
                  <a:lnTo>
                    <a:pt x="24688" y="818476"/>
                  </a:lnTo>
                  <a:lnTo>
                    <a:pt x="35090" y="824915"/>
                  </a:lnTo>
                  <a:lnTo>
                    <a:pt x="52400" y="791387"/>
                  </a:lnTo>
                  <a:lnTo>
                    <a:pt x="74295" y="754214"/>
                  </a:lnTo>
                  <a:lnTo>
                    <a:pt x="97853" y="718439"/>
                  </a:lnTo>
                  <a:lnTo>
                    <a:pt x="118656" y="692162"/>
                  </a:lnTo>
                  <a:close/>
                </a:path>
                <a:path w="118745" h="1177925">
                  <a:moveTo>
                    <a:pt x="118656" y="346354"/>
                  </a:moveTo>
                  <a:lnTo>
                    <a:pt x="115049" y="345795"/>
                  </a:lnTo>
                  <a:lnTo>
                    <a:pt x="106616" y="346075"/>
                  </a:lnTo>
                  <a:lnTo>
                    <a:pt x="100291" y="347764"/>
                  </a:lnTo>
                  <a:lnTo>
                    <a:pt x="66763" y="384898"/>
                  </a:lnTo>
                  <a:lnTo>
                    <a:pt x="34036" y="435800"/>
                  </a:lnTo>
                  <a:lnTo>
                    <a:pt x="31927" y="430326"/>
                  </a:lnTo>
                  <a:lnTo>
                    <a:pt x="26797" y="422757"/>
                  </a:lnTo>
                  <a:lnTo>
                    <a:pt x="20777" y="415188"/>
                  </a:lnTo>
                  <a:lnTo>
                    <a:pt x="16713" y="414070"/>
                  </a:lnTo>
                  <a:lnTo>
                    <a:pt x="13550" y="414909"/>
                  </a:lnTo>
                  <a:lnTo>
                    <a:pt x="9931" y="416026"/>
                  </a:lnTo>
                  <a:lnTo>
                    <a:pt x="2857" y="420662"/>
                  </a:lnTo>
                  <a:lnTo>
                    <a:pt x="0" y="422897"/>
                  </a:lnTo>
                  <a:lnTo>
                    <a:pt x="6261" y="432866"/>
                  </a:lnTo>
                  <a:lnTo>
                    <a:pt x="12928" y="445249"/>
                  </a:lnTo>
                  <a:lnTo>
                    <a:pt x="19113" y="458330"/>
                  </a:lnTo>
                  <a:lnTo>
                    <a:pt x="24688" y="472668"/>
                  </a:lnTo>
                  <a:lnTo>
                    <a:pt x="35090" y="479107"/>
                  </a:lnTo>
                  <a:lnTo>
                    <a:pt x="52400" y="445579"/>
                  </a:lnTo>
                  <a:lnTo>
                    <a:pt x="74295" y="408419"/>
                  </a:lnTo>
                  <a:lnTo>
                    <a:pt x="97853" y="372630"/>
                  </a:lnTo>
                  <a:lnTo>
                    <a:pt x="118656" y="346354"/>
                  </a:lnTo>
                  <a:close/>
                </a:path>
                <a:path w="118745" h="1177925">
                  <a:moveTo>
                    <a:pt x="118656" y="558"/>
                  </a:moveTo>
                  <a:lnTo>
                    <a:pt x="115049" y="0"/>
                  </a:lnTo>
                  <a:lnTo>
                    <a:pt x="106616" y="279"/>
                  </a:lnTo>
                  <a:lnTo>
                    <a:pt x="100291" y="1968"/>
                  </a:lnTo>
                  <a:lnTo>
                    <a:pt x="66763" y="39103"/>
                  </a:lnTo>
                  <a:lnTo>
                    <a:pt x="34036" y="90004"/>
                  </a:lnTo>
                  <a:lnTo>
                    <a:pt x="31927" y="84531"/>
                  </a:lnTo>
                  <a:lnTo>
                    <a:pt x="26797" y="76962"/>
                  </a:lnTo>
                  <a:lnTo>
                    <a:pt x="20777" y="69392"/>
                  </a:lnTo>
                  <a:lnTo>
                    <a:pt x="16713" y="68275"/>
                  </a:lnTo>
                  <a:lnTo>
                    <a:pt x="13550" y="69113"/>
                  </a:lnTo>
                  <a:lnTo>
                    <a:pt x="9931" y="70231"/>
                  </a:lnTo>
                  <a:lnTo>
                    <a:pt x="2857" y="74866"/>
                  </a:lnTo>
                  <a:lnTo>
                    <a:pt x="0" y="77101"/>
                  </a:lnTo>
                  <a:lnTo>
                    <a:pt x="6261" y="87071"/>
                  </a:lnTo>
                  <a:lnTo>
                    <a:pt x="12928" y="99441"/>
                  </a:lnTo>
                  <a:lnTo>
                    <a:pt x="19113" y="112534"/>
                  </a:lnTo>
                  <a:lnTo>
                    <a:pt x="24688" y="126873"/>
                  </a:lnTo>
                  <a:lnTo>
                    <a:pt x="35090" y="133311"/>
                  </a:lnTo>
                  <a:lnTo>
                    <a:pt x="52400" y="99783"/>
                  </a:lnTo>
                  <a:lnTo>
                    <a:pt x="74295" y="62611"/>
                  </a:lnTo>
                  <a:lnTo>
                    <a:pt x="97853" y="26835"/>
                  </a:lnTo>
                  <a:lnTo>
                    <a:pt x="118656" y="558"/>
                  </a:lnTo>
                  <a:close/>
                </a:path>
              </a:pathLst>
            </a:custGeom>
            <a:solidFill>
              <a:srgbClr val="FFFFFF"/>
            </a:solidFill>
          </p:spPr>
          <p:txBody>
            <a:bodyPr wrap="square" lIns="0" tIns="0" rIns="0" bIns="0" rtlCol="0"/>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5083" y="360674"/>
            <a:ext cx="3168650" cy="528320"/>
          </a:xfrm>
          <a:prstGeom prst="rect">
            <a:avLst/>
          </a:prstGeom>
        </p:spPr>
        <p:txBody>
          <a:bodyPr vert="horz" wrap="square" lIns="0" tIns="12700" rIns="0" bIns="0" rtlCol="0">
            <a:spAutoFit/>
          </a:bodyPr>
          <a:lstStyle/>
          <a:p>
            <a:pPr marL="12700">
              <a:lnSpc>
                <a:spcPct val="100000"/>
              </a:lnSpc>
              <a:spcBef>
                <a:spcPts val="100"/>
              </a:spcBef>
            </a:pPr>
            <a:r>
              <a:rPr sz="3300" dirty="0">
                <a:solidFill>
                  <a:srgbClr val="807B75"/>
                </a:solidFill>
              </a:rPr>
              <a:t>Planning</a:t>
            </a:r>
            <a:r>
              <a:rPr sz="3300" spc="350" dirty="0">
                <a:solidFill>
                  <a:srgbClr val="807B75"/>
                </a:solidFill>
              </a:rPr>
              <a:t> </a:t>
            </a:r>
            <a:r>
              <a:rPr sz="3300" spc="80" dirty="0">
                <a:solidFill>
                  <a:srgbClr val="807B75"/>
                </a:solidFill>
              </a:rPr>
              <a:t>Notes</a:t>
            </a:r>
            <a:endParaRPr sz="3300"/>
          </a:p>
        </p:txBody>
      </p:sp>
      <p:sp>
        <p:nvSpPr>
          <p:cNvPr id="17" name="object 17"/>
          <p:cNvSpPr txBox="1">
            <a:spLocks noGrp="1"/>
          </p:cNvSpPr>
          <p:nvPr>
            <p:ph type="sldNum" sz="quarter" idx="12"/>
          </p:nvPr>
        </p:nvSpPr>
        <p:spPr>
          <a:xfrm>
            <a:off x="8275856" y="7303344"/>
            <a:ext cx="1605279" cy="166071"/>
          </a:xfrm>
          <a:prstGeom prst="rect">
            <a:avLst/>
          </a:prstGeom>
        </p:spPr>
        <p:txBody>
          <a:bodyPr vert="horz" wrap="square" lIns="0" tIns="12065" rIns="0" bIns="0" rtlCol="0">
            <a:spAutoFit/>
          </a:bodyPr>
          <a:lstStyle/>
          <a:p>
            <a:pPr marL="12700">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r>
              <a:rPr spc="-25" dirty="0"/>
              <a:t>15</a:t>
            </a:r>
          </a:p>
        </p:txBody>
      </p:sp>
      <p:sp>
        <p:nvSpPr>
          <p:cNvPr id="3" name="object 3"/>
          <p:cNvSpPr txBox="1"/>
          <p:nvPr/>
        </p:nvSpPr>
        <p:spPr>
          <a:xfrm>
            <a:off x="545083" y="1026665"/>
            <a:ext cx="789876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C0A0C"/>
                </a:solidFill>
                <a:latin typeface="Verdana"/>
                <a:cs typeface="Verdana"/>
              </a:rPr>
              <a:t>Consider</a:t>
            </a:r>
            <a:r>
              <a:rPr sz="1200" spc="-30" dirty="0">
                <a:solidFill>
                  <a:srgbClr val="5C0A0C"/>
                </a:solidFill>
                <a:latin typeface="Verdana"/>
                <a:cs typeface="Verdana"/>
              </a:rPr>
              <a:t> </a:t>
            </a:r>
            <a:r>
              <a:rPr sz="1200" dirty="0">
                <a:solidFill>
                  <a:srgbClr val="5C0A0C"/>
                </a:solidFill>
                <a:latin typeface="Verdana"/>
                <a:cs typeface="Verdana"/>
              </a:rPr>
              <a:t>the</a:t>
            </a:r>
            <a:r>
              <a:rPr sz="1200" spc="-25" dirty="0">
                <a:solidFill>
                  <a:srgbClr val="5C0A0C"/>
                </a:solidFill>
                <a:latin typeface="Verdana"/>
                <a:cs typeface="Verdana"/>
              </a:rPr>
              <a:t> </a:t>
            </a:r>
            <a:r>
              <a:rPr sz="1200" dirty="0">
                <a:solidFill>
                  <a:srgbClr val="5C0A0C"/>
                </a:solidFill>
                <a:latin typeface="Verdana"/>
                <a:cs typeface="Verdana"/>
              </a:rPr>
              <a:t>questions</a:t>
            </a:r>
            <a:r>
              <a:rPr sz="1200" spc="-30" dirty="0">
                <a:solidFill>
                  <a:srgbClr val="5C0A0C"/>
                </a:solidFill>
                <a:latin typeface="Verdana"/>
                <a:cs typeface="Verdana"/>
              </a:rPr>
              <a:t> </a:t>
            </a:r>
            <a:r>
              <a:rPr sz="1200" dirty="0">
                <a:solidFill>
                  <a:srgbClr val="5C0A0C"/>
                </a:solidFill>
                <a:latin typeface="Verdana"/>
                <a:cs typeface="Verdana"/>
              </a:rPr>
              <a:t>below</a:t>
            </a:r>
            <a:r>
              <a:rPr sz="1200" spc="-25" dirty="0">
                <a:solidFill>
                  <a:srgbClr val="5C0A0C"/>
                </a:solidFill>
                <a:latin typeface="Verdana"/>
                <a:cs typeface="Verdana"/>
              </a:rPr>
              <a:t> </a:t>
            </a:r>
            <a:r>
              <a:rPr sz="1200" dirty="0">
                <a:solidFill>
                  <a:srgbClr val="5C0A0C"/>
                </a:solidFill>
                <a:latin typeface="Verdana"/>
                <a:cs typeface="Verdana"/>
              </a:rPr>
              <a:t>or</a:t>
            </a:r>
            <a:r>
              <a:rPr sz="1200" spc="-30" dirty="0">
                <a:solidFill>
                  <a:srgbClr val="5C0A0C"/>
                </a:solidFill>
                <a:latin typeface="Verdana"/>
                <a:cs typeface="Verdana"/>
              </a:rPr>
              <a:t> </a:t>
            </a:r>
            <a:r>
              <a:rPr sz="1200" spc="-10" dirty="0">
                <a:solidFill>
                  <a:srgbClr val="5C0A0C"/>
                </a:solidFill>
                <a:latin typeface="Verdana"/>
                <a:cs typeface="Verdana"/>
              </a:rPr>
              <a:t>use</a:t>
            </a:r>
            <a:r>
              <a:rPr sz="1200" spc="-25" dirty="0">
                <a:solidFill>
                  <a:srgbClr val="5C0A0C"/>
                </a:solidFill>
                <a:latin typeface="Verdana"/>
                <a:cs typeface="Verdana"/>
              </a:rPr>
              <a:t> </a:t>
            </a:r>
            <a:r>
              <a:rPr sz="1200" dirty="0">
                <a:solidFill>
                  <a:srgbClr val="5C0A0C"/>
                </a:solidFill>
                <a:latin typeface="Verdana"/>
                <a:cs typeface="Verdana"/>
              </a:rPr>
              <a:t>this</a:t>
            </a:r>
            <a:r>
              <a:rPr sz="1200" spc="-25" dirty="0">
                <a:solidFill>
                  <a:srgbClr val="5C0A0C"/>
                </a:solidFill>
                <a:latin typeface="Verdana"/>
                <a:cs typeface="Verdana"/>
              </a:rPr>
              <a:t> </a:t>
            </a:r>
            <a:r>
              <a:rPr sz="1200" dirty="0">
                <a:solidFill>
                  <a:srgbClr val="5C0A0C"/>
                </a:solidFill>
                <a:latin typeface="Verdana"/>
                <a:cs typeface="Verdana"/>
              </a:rPr>
              <a:t>space</a:t>
            </a:r>
            <a:r>
              <a:rPr sz="1200" spc="-30" dirty="0">
                <a:solidFill>
                  <a:srgbClr val="5C0A0C"/>
                </a:solidFill>
                <a:latin typeface="Verdana"/>
                <a:cs typeface="Verdana"/>
              </a:rPr>
              <a:t> </a:t>
            </a:r>
            <a:r>
              <a:rPr sz="1200" dirty="0">
                <a:solidFill>
                  <a:srgbClr val="5C0A0C"/>
                </a:solidFill>
                <a:latin typeface="Verdana"/>
                <a:cs typeface="Verdana"/>
              </a:rPr>
              <a:t>for</a:t>
            </a:r>
            <a:r>
              <a:rPr sz="1200" spc="-25" dirty="0">
                <a:solidFill>
                  <a:srgbClr val="5C0A0C"/>
                </a:solidFill>
                <a:latin typeface="Verdana"/>
                <a:cs typeface="Verdana"/>
              </a:rPr>
              <a:t> </a:t>
            </a:r>
            <a:r>
              <a:rPr sz="1200" spc="-20" dirty="0">
                <a:solidFill>
                  <a:srgbClr val="5C0A0C"/>
                </a:solidFill>
                <a:latin typeface="Verdana"/>
                <a:cs typeface="Verdana"/>
              </a:rPr>
              <a:t>any</a:t>
            </a:r>
            <a:r>
              <a:rPr sz="1200" spc="-30" dirty="0">
                <a:solidFill>
                  <a:srgbClr val="5C0A0C"/>
                </a:solidFill>
                <a:latin typeface="Verdana"/>
                <a:cs typeface="Verdana"/>
              </a:rPr>
              <a:t> </a:t>
            </a:r>
            <a:r>
              <a:rPr sz="1200" dirty="0">
                <a:solidFill>
                  <a:srgbClr val="5C0A0C"/>
                </a:solidFill>
                <a:latin typeface="Verdana"/>
                <a:cs typeface="Verdana"/>
              </a:rPr>
              <a:t>additional</a:t>
            </a:r>
            <a:r>
              <a:rPr sz="1200" spc="-25" dirty="0">
                <a:solidFill>
                  <a:srgbClr val="5C0A0C"/>
                </a:solidFill>
                <a:latin typeface="Verdana"/>
                <a:cs typeface="Verdana"/>
              </a:rPr>
              <a:t> </a:t>
            </a:r>
            <a:r>
              <a:rPr sz="1200" dirty="0">
                <a:solidFill>
                  <a:srgbClr val="5C0A0C"/>
                </a:solidFill>
                <a:latin typeface="Verdana"/>
                <a:cs typeface="Verdana"/>
              </a:rPr>
              <a:t>thoughts</a:t>
            </a:r>
            <a:r>
              <a:rPr sz="1200" spc="-25" dirty="0">
                <a:solidFill>
                  <a:srgbClr val="5C0A0C"/>
                </a:solidFill>
                <a:latin typeface="Verdana"/>
                <a:cs typeface="Verdana"/>
              </a:rPr>
              <a:t> </a:t>
            </a:r>
            <a:r>
              <a:rPr sz="1200" dirty="0">
                <a:solidFill>
                  <a:srgbClr val="5C0A0C"/>
                </a:solidFill>
                <a:latin typeface="Verdana"/>
                <a:cs typeface="Verdana"/>
              </a:rPr>
              <a:t>or</a:t>
            </a:r>
            <a:r>
              <a:rPr sz="1200" spc="-30" dirty="0">
                <a:solidFill>
                  <a:srgbClr val="5C0A0C"/>
                </a:solidFill>
                <a:latin typeface="Verdana"/>
                <a:cs typeface="Verdana"/>
              </a:rPr>
              <a:t> </a:t>
            </a:r>
            <a:r>
              <a:rPr sz="1200" dirty="0">
                <a:solidFill>
                  <a:srgbClr val="5C0A0C"/>
                </a:solidFill>
                <a:latin typeface="Verdana"/>
                <a:cs typeface="Verdana"/>
              </a:rPr>
              <a:t>questions</a:t>
            </a:r>
            <a:r>
              <a:rPr sz="1200" spc="-25" dirty="0">
                <a:solidFill>
                  <a:srgbClr val="5C0A0C"/>
                </a:solidFill>
                <a:latin typeface="Verdana"/>
                <a:cs typeface="Verdana"/>
              </a:rPr>
              <a:t> </a:t>
            </a:r>
            <a:r>
              <a:rPr sz="1200" dirty="0">
                <a:solidFill>
                  <a:srgbClr val="5C0A0C"/>
                </a:solidFill>
                <a:latin typeface="Verdana"/>
                <a:cs typeface="Verdana"/>
              </a:rPr>
              <a:t>you</a:t>
            </a:r>
            <a:r>
              <a:rPr sz="1200" spc="-30" dirty="0">
                <a:solidFill>
                  <a:srgbClr val="5C0A0C"/>
                </a:solidFill>
                <a:latin typeface="Verdana"/>
                <a:cs typeface="Verdana"/>
              </a:rPr>
              <a:t> may</a:t>
            </a:r>
            <a:r>
              <a:rPr sz="1200" spc="-25" dirty="0">
                <a:solidFill>
                  <a:srgbClr val="5C0A0C"/>
                </a:solidFill>
                <a:latin typeface="Verdana"/>
                <a:cs typeface="Verdana"/>
              </a:rPr>
              <a:t> </a:t>
            </a:r>
            <a:r>
              <a:rPr sz="1200" spc="-10" dirty="0">
                <a:solidFill>
                  <a:srgbClr val="5C0A0C"/>
                </a:solidFill>
                <a:latin typeface="Verdana"/>
                <a:cs typeface="Verdana"/>
              </a:rPr>
              <a:t>have.</a:t>
            </a:r>
            <a:endParaRPr sz="1200">
              <a:latin typeface="Verdana"/>
              <a:cs typeface="Verdana"/>
            </a:endParaRPr>
          </a:p>
        </p:txBody>
      </p:sp>
      <p:sp>
        <p:nvSpPr>
          <p:cNvPr id="4" name="object 4"/>
          <p:cNvSpPr/>
          <p:nvPr/>
        </p:nvSpPr>
        <p:spPr>
          <a:xfrm>
            <a:off x="0" y="7602537"/>
            <a:ext cx="10058400" cy="170180"/>
          </a:xfrm>
          <a:custGeom>
            <a:avLst/>
            <a:gdLst/>
            <a:ahLst/>
            <a:cxnLst/>
            <a:rect l="l" t="t" r="r" b="b"/>
            <a:pathLst>
              <a:path w="10058400" h="170179">
                <a:moveTo>
                  <a:pt x="10058400" y="0"/>
                </a:moveTo>
                <a:lnTo>
                  <a:pt x="0" y="0"/>
                </a:lnTo>
                <a:lnTo>
                  <a:pt x="0" y="169862"/>
                </a:lnTo>
                <a:lnTo>
                  <a:pt x="10058400" y="169862"/>
                </a:lnTo>
                <a:lnTo>
                  <a:pt x="10058400" y="0"/>
                </a:lnTo>
                <a:close/>
              </a:path>
            </a:pathLst>
          </a:custGeom>
          <a:solidFill>
            <a:srgbClr val="7F1416"/>
          </a:solidFill>
        </p:spPr>
        <p:txBody>
          <a:bodyPr wrap="square" lIns="0" tIns="0" rIns="0" bIns="0" rtlCol="0"/>
          <a:lstStyle/>
          <a:p>
            <a:endParaRPr/>
          </a:p>
        </p:txBody>
      </p:sp>
      <p:sp>
        <p:nvSpPr>
          <p:cNvPr id="5" name="object 5"/>
          <p:cNvSpPr txBox="1"/>
          <p:nvPr/>
        </p:nvSpPr>
        <p:spPr>
          <a:xfrm>
            <a:off x="554481" y="1597152"/>
            <a:ext cx="1858645" cy="850900"/>
          </a:xfrm>
          <a:prstGeom prst="rect">
            <a:avLst/>
          </a:prstGeom>
        </p:spPr>
        <p:txBody>
          <a:bodyPr vert="horz" wrap="square" lIns="0" tIns="12700" rIns="0" bIns="0" rtlCol="0">
            <a:spAutoFit/>
          </a:bodyPr>
          <a:lstStyle/>
          <a:p>
            <a:pPr marL="12700" marR="5080">
              <a:lnSpc>
                <a:spcPct val="108300"/>
              </a:lnSpc>
              <a:spcBef>
                <a:spcPts val="100"/>
              </a:spcBef>
            </a:pPr>
            <a:r>
              <a:rPr sz="1000" dirty="0">
                <a:solidFill>
                  <a:srgbClr val="807B75"/>
                </a:solidFill>
                <a:latin typeface="Century Gothic"/>
                <a:cs typeface="Century Gothic"/>
              </a:rPr>
              <a:t>What</a:t>
            </a:r>
            <a:r>
              <a:rPr sz="1000" spc="135" dirty="0">
                <a:solidFill>
                  <a:srgbClr val="807B75"/>
                </a:solidFill>
                <a:latin typeface="Century Gothic"/>
                <a:cs typeface="Century Gothic"/>
              </a:rPr>
              <a:t> </a:t>
            </a:r>
            <a:r>
              <a:rPr sz="1000" dirty="0">
                <a:solidFill>
                  <a:srgbClr val="807B75"/>
                </a:solidFill>
                <a:latin typeface="Century Gothic"/>
                <a:cs typeface="Century Gothic"/>
              </a:rPr>
              <a:t>resources</a:t>
            </a:r>
            <a:r>
              <a:rPr sz="1000" spc="135" dirty="0">
                <a:solidFill>
                  <a:srgbClr val="807B75"/>
                </a:solidFill>
                <a:latin typeface="Century Gothic"/>
                <a:cs typeface="Century Gothic"/>
              </a:rPr>
              <a:t> </a:t>
            </a:r>
            <a:r>
              <a:rPr sz="1000" spc="-10" dirty="0">
                <a:solidFill>
                  <a:srgbClr val="807B75"/>
                </a:solidFill>
                <a:latin typeface="Century Gothic"/>
                <a:cs typeface="Century Gothic"/>
              </a:rPr>
              <a:t>(people, </a:t>
            </a:r>
            <a:r>
              <a:rPr sz="1000" dirty="0">
                <a:solidFill>
                  <a:srgbClr val="807B75"/>
                </a:solidFill>
                <a:latin typeface="Century Gothic"/>
                <a:cs typeface="Century Gothic"/>
              </a:rPr>
              <a:t>support,</a:t>
            </a:r>
            <a:r>
              <a:rPr sz="1000" spc="120" dirty="0">
                <a:solidFill>
                  <a:srgbClr val="807B75"/>
                </a:solidFill>
                <a:latin typeface="Century Gothic"/>
                <a:cs typeface="Century Gothic"/>
              </a:rPr>
              <a:t> </a:t>
            </a:r>
            <a:r>
              <a:rPr sz="1000" dirty="0">
                <a:solidFill>
                  <a:srgbClr val="807B75"/>
                </a:solidFill>
                <a:latin typeface="Century Gothic"/>
                <a:cs typeface="Century Gothic"/>
              </a:rPr>
              <a:t>materials)</a:t>
            </a:r>
            <a:r>
              <a:rPr sz="1000" spc="125" dirty="0">
                <a:solidFill>
                  <a:srgbClr val="807B75"/>
                </a:solidFill>
                <a:latin typeface="Century Gothic"/>
                <a:cs typeface="Century Gothic"/>
              </a:rPr>
              <a:t> </a:t>
            </a:r>
            <a:r>
              <a:rPr sz="1000" dirty="0">
                <a:solidFill>
                  <a:srgbClr val="807B75"/>
                </a:solidFill>
                <a:latin typeface="Century Gothic"/>
                <a:cs typeface="Century Gothic"/>
              </a:rPr>
              <a:t>do</a:t>
            </a:r>
            <a:r>
              <a:rPr sz="1000" spc="125" dirty="0">
                <a:solidFill>
                  <a:srgbClr val="807B75"/>
                </a:solidFill>
                <a:latin typeface="Century Gothic"/>
                <a:cs typeface="Century Gothic"/>
              </a:rPr>
              <a:t> </a:t>
            </a:r>
            <a:r>
              <a:rPr sz="1000" spc="-25" dirty="0">
                <a:solidFill>
                  <a:srgbClr val="807B75"/>
                </a:solidFill>
                <a:latin typeface="Century Gothic"/>
                <a:cs typeface="Century Gothic"/>
              </a:rPr>
              <a:t>you need</a:t>
            </a:r>
            <a:r>
              <a:rPr sz="1000" spc="45" dirty="0">
                <a:solidFill>
                  <a:srgbClr val="807B75"/>
                </a:solidFill>
                <a:latin typeface="Century Gothic"/>
                <a:cs typeface="Century Gothic"/>
              </a:rPr>
              <a:t> </a:t>
            </a:r>
            <a:r>
              <a:rPr sz="1000" dirty="0">
                <a:solidFill>
                  <a:srgbClr val="807B75"/>
                </a:solidFill>
                <a:latin typeface="Century Gothic"/>
                <a:cs typeface="Century Gothic"/>
              </a:rPr>
              <a:t>to</a:t>
            </a:r>
            <a:r>
              <a:rPr sz="1000" spc="45" dirty="0">
                <a:solidFill>
                  <a:srgbClr val="807B75"/>
                </a:solidFill>
                <a:latin typeface="Century Gothic"/>
                <a:cs typeface="Century Gothic"/>
              </a:rPr>
              <a:t> </a:t>
            </a:r>
            <a:r>
              <a:rPr sz="1000" dirty="0">
                <a:solidFill>
                  <a:srgbClr val="807B75"/>
                </a:solidFill>
                <a:latin typeface="Century Gothic"/>
                <a:cs typeface="Century Gothic"/>
              </a:rPr>
              <a:t>help</a:t>
            </a:r>
            <a:r>
              <a:rPr sz="1000" spc="50" dirty="0">
                <a:solidFill>
                  <a:srgbClr val="807B75"/>
                </a:solidFill>
                <a:latin typeface="Century Gothic"/>
                <a:cs typeface="Century Gothic"/>
              </a:rPr>
              <a:t> </a:t>
            </a:r>
            <a:r>
              <a:rPr sz="1000" dirty="0">
                <a:solidFill>
                  <a:srgbClr val="807B75"/>
                </a:solidFill>
                <a:latin typeface="Century Gothic"/>
                <a:cs typeface="Century Gothic"/>
              </a:rPr>
              <a:t>you</a:t>
            </a:r>
            <a:r>
              <a:rPr sz="1000" spc="45" dirty="0">
                <a:solidFill>
                  <a:srgbClr val="807B75"/>
                </a:solidFill>
                <a:latin typeface="Century Gothic"/>
                <a:cs typeface="Century Gothic"/>
              </a:rPr>
              <a:t> </a:t>
            </a:r>
            <a:r>
              <a:rPr sz="1000" dirty="0">
                <a:solidFill>
                  <a:srgbClr val="807B75"/>
                </a:solidFill>
                <a:latin typeface="Century Gothic"/>
                <a:cs typeface="Century Gothic"/>
              </a:rPr>
              <a:t>or</a:t>
            </a:r>
            <a:r>
              <a:rPr sz="1000" spc="50" dirty="0">
                <a:solidFill>
                  <a:srgbClr val="807B75"/>
                </a:solidFill>
                <a:latin typeface="Century Gothic"/>
                <a:cs typeface="Century Gothic"/>
              </a:rPr>
              <a:t> </a:t>
            </a:r>
            <a:r>
              <a:rPr sz="1000" dirty="0">
                <a:solidFill>
                  <a:srgbClr val="807B75"/>
                </a:solidFill>
                <a:latin typeface="Century Gothic"/>
                <a:cs typeface="Century Gothic"/>
              </a:rPr>
              <a:t>your</a:t>
            </a:r>
            <a:r>
              <a:rPr sz="1000" spc="45" dirty="0">
                <a:solidFill>
                  <a:srgbClr val="807B75"/>
                </a:solidFill>
                <a:latin typeface="Century Gothic"/>
                <a:cs typeface="Century Gothic"/>
              </a:rPr>
              <a:t> </a:t>
            </a:r>
            <a:r>
              <a:rPr lang="en-US" sz="1000" spc="-20" dirty="0">
                <a:solidFill>
                  <a:srgbClr val="807B75"/>
                </a:solidFill>
                <a:latin typeface="Century Gothic"/>
                <a:cs typeface="Century Gothic"/>
              </a:rPr>
              <a:t>school</a:t>
            </a:r>
            <a:r>
              <a:rPr sz="1000" spc="-20" dirty="0">
                <a:solidFill>
                  <a:srgbClr val="807B75"/>
                </a:solidFill>
                <a:latin typeface="Century Gothic"/>
                <a:cs typeface="Century Gothic"/>
              </a:rPr>
              <a:t> </a:t>
            </a:r>
            <a:r>
              <a:rPr sz="1000" dirty="0">
                <a:solidFill>
                  <a:srgbClr val="807B75"/>
                </a:solidFill>
                <a:latin typeface="Century Gothic"/>
                <a:cs typeface="Century Gothic"/>
              </a:rPr>
              <a:t>successfully</a:t>
            </a:r>
            <a:r>
              <a:rPr sz="1000" spc="145" dirty="0">
                <a:solidFill>
                  <a:srgbClr val="807B75"/>
                </a:solidFill>
                <a:latin typeface="Century Gothic"/>
                <a:cs typeface="Century Gothic"/>
              </a:rPr>
              <a:t> </a:t>
            </a:r>
            <a:r>
              <a:rPr sz="1000" spc="-20" dirty="0">
                <a:solidFill>
                  <a:srgbClr val="807B75"/>
                </a:solidFill>
                <a:latin typeface="Century Gothic"/>
                <a:cs typeface="Century Gothic"/>
              </a:rPr>
              <a:t>execute</a:t>
            </a:r>
            <a:r>
              <a:rPr sz="1000" spc="145" dirty="0">
                <a:solidFill>
                  <a:srgbClr val="807B75"/>
                </a:solidFill>
                <a:latin typeface="Century Gothic"/>
                <a:cs typeface="Century Gothic"/>
              </a:rPr>
              <a:t> </a:t>
            </a:r>
            <a:r>
              <a:rPr sz="1000" spc="-20" dirty="0">
                <a:solidFill>
                  <a:srgbClr val="807B75"/>
                </a:solidFill>
                <a:latin typeface="Century Gothic"/>
                <a:cs typeface="Century Gothic"/>
              </a:rPr>
              <a:t>your </a:t>
            </a:r>
            <a:r>
              <a:rPr sz="1000" dirty="0">
                <a:solidFill>
                  <a:srgbClr val="807B75"/>
                </a:solidFill>
                <a:latin typeface="Century Gothic"/>
                <a:cs typeface="Century Gothic"/>
              </a:rPr>
              <a:t>selected</a:t>
            </a:r>
            <a:r>
              <a:rPr sz="1000" spc="-55" dirty="0">
                <a:solidFill>
                  <a:srgbClr val="807B75"/>
                </a:solidFill>
                <a:latin typeface="Century Gothic"/>
                <a:cs typeface="Century Gothic"/>
              </a:rPr>
              <a:t> </a:t>
            </a:r>
            <a:r>
              <a:rPr sz="1000" spc="-10" dirty="0">
                <a:solidFill>
                  <a:srgbClr val="807B75"/>
                </a:solidFill>
                <a:latin typeface="Century Gothic"/>
                <a:cs typeface="Century Gothic"/>
              </a:rPr>
              <a:t>actions?</a:t>
            </a:r>
            <a:endParaRPr sz="1000" dirty="0">
              <a:latin typeface="Century Gothic"/>
              <a:cs typeface="Century Gothic"/>
            </a:endParaRPr>
          </a:p>
        </p:txBody>
      </p:sp>
      <p:sp>
        <p:nvSpPr>
          <p:cNvPr id="6" name="object 6"/>
          <p:cNvSpPr txBox="1"/>
          <p:nvPr/>
        </p:nvSpPr>
        <p:spPr>
          <a:xfrm>
            <a:off x="2850514" y="2016252"/>
            <a:ext cx="1578610" cy="355600"/>
          </a:xfrm>
          <a:prstGeom prst="rect">
            <a:avLst/>
          </a:prstGeom>
        </p:spPr>
        <p:txBody>
          <a:bodyPr vert="horz" wrap="square" lIns="0" tIns="12700" rIns="0" bIns="0" rtlCol="0">
            <a:spAutoFit/>
          </a:bodyPr>
          <a:lstStyle/>
          <a:p>
            <a:pPr marL="12700" marR="5080">
              <a:lnSpc>
                <a:spcPct val="108300"/>
              </a:lnSpc>
              <a:spcBef>
                <a:spcPts val="100"/>
              </a:spcBef>
            </a:pPr>
            <a:r>
              <a:rPr sz="1000" dirty="0">
                <a:solidFill>
                  <a:srgbClr val="807B75"/>
                </a:solidFill>
                <a:latin typeface="Century Gothic"/>
                <a:cs typeface="Century Gothic"/>
              </a:rPr>
              <a:t>How</a:t>
            </a:r>
            <a:r>
              <a:rPr sz="1000" spc="10" dirty="0">
                <a:solidFill>
                  <a:srgbClr val="807B75"/>
                </a:solidFill>
                <a:latin typeface="Century Gothic"/>
                <a:cs typeface="Century Gothic"/>
              </a:rPr>
              <a:t> </a:t>
            </a:r>
            <a:r>
              <a:rPr sz="1000" dirty="0">
                <a:solidFill>
                  <a:srgbClr val="807B75"/>
                </a:solidFill>
                <a:latin typeface="Century Gothic"/>
                <a:cs typeface="Century Gothic"/>
              </a:rPr>
              <a:t>do</a:t>
            </a:r>
            <a:r>
              <a:rPr sz="1000" spc="10" dirty="0">
                <a:solidFill>
                  <a:srgbClr val="807B75"/>
                </a:solidFill>
                <a:latin typeface="Century Gothic"/>
                <a:cs typeface="Century Gothic"/>
              </a:rPr>
              <a:t> </a:t>
            </a:r>
            <a:r>
              <a:rPr sz="1000" dirty="0">
                <a:solidFill>
                  <a:srgbClr val="807B75"/>
                </a:solidFill>
                <a:latin typeface="Century Gothic"/>
                <a:cs typeface="Century Gothic"/>
              </a:rPr>
              <a:t>you</a:t>
            </a:r>
            <a:r>
              <a:rPr sz="1000" spc="15" dirty="0">
                <a:solidFill>
                  <a:srgbClr val="807B75"/>
                </a:solidFill>
                <a:latin typeface="Century Gothic"/>
                <a:cs typeface="Century Gothic"/>
              </a:rPr>
              <a:t> </a:t>
            </a:r>
            <a:r>
              <a:rPr sz="1000" dirty="0">
                <a:solidFill>
                  <a:srgbClr val="807B75"/>
                </a:solidFill>
                <a:latin typeface="Century Gothic"/>
                <a:cs typeface="Century Gothic"/>
              </a:rPr>
              <a:t>plan</a:t>
            </a:r>
            <a:r>
              <a:rPr sz="1000" spc="10" dirty="0">
                <a:solidFill>
                  <a:srgbClr val="807B75"/>
                </a:solidFill>
                <a:latin typeface="Century Gothic"/>
                <a:cs typeface="Century Gothic"/>
              </a:rPr>
              <a:t> </a:t>
            </a:r>
            <a:r>
              <a:rPr sz="1000" spc="-25" dirty="0">
                <a:solidFill>
                  <a:srgbClr val="807B75"/>
                </a:solidFill>
                <a:latin typeface="Century Gothic"/>
                <a:cs typeface="Century Gothic"/>
              </a:rPr>
              <a:t>to </a:t>
            </a:r>
            <a:r>
              <a:rPr sz="1000" spc="-10" dirty="0">
                <a:solidFill>
                  <a:srgbClr val="807B75"/>
                </a:solidFill>
                <a:latin typeface="Century Gothic"/>
                <a:cs typeface="Century Gothic"/>
              </a:rPr>
              <a:t>acquire</a:t>
            </a:r>
            <a:r>
              <a:rPr sz="1000" spc="10" dirty="0">
                <a:solidFill>
                  <a:srgbClr val="807B75"/>
                </a:solidFill>
                <a:latin typeface="Century Gothic"/>
                <a:cs typeface="Century Gothic"/>
              </a:rPr>
              <a:t> </a:t>
            </a:r>
            <a:r>
              <a:rPr sz="1000" dirty="0">
                <a:solidFill>
                  <a:srgbClr val="807B75"/>
                </a:solidFill>
                <a:latin typeface="Century Gothic"/>
                <a:cs typeface="Century Gothic"/>
              </a:rPr>
              <a:t>these</a:t>
            </a:r>
            <a:r>
              <a:rPr sz="1000" spc="15" dirty="0">
                <a:solidFill>
                  <a:srgbClr val="807B75"/>
                </a:solidFill>
                <a:latin typeface="Century Gothic"/>
                <a:cs typeface="Century Gothic"/>
              </a:rPr>
              <a:t> </a:t>
            </a:r>
            <a:r>
              <a:rPr sz="1000" spc="-10" dirty="0">
                <a:solidFill>
                  <a:srgbClr val="807B75"/>
                </a:solidFill>
                <a:latin typeface="Century Gothic"/>
                <a:cs typeface="Century Gothic"/>
              </a:rPr>
              <a:t>resources?</a:t>
            </a:r>
            <a:endParaRPr sz="1000">
              <a:latin typeface="Century Gothic"/>
              <a:cs typeface="Century Gothic"/>
            </a:endParaRPr>
          </a:p>
        </p:txBody>
      </p:sp>
      <p:sp>
        <p:nvSpPr>
          <p:cNvPr id="7" name="object 7"/>
          <p:cNvSpPr txBox="1"/>
          <p:nvPr/>
        </p:nvSpPr>
        <p:spPr>
          <a:xfrm>
            <a:off x="5146547" y="1861311"/>
            <a:ext cx="1730375" cy="520700"/>
          </a:xfrm>
          <a:prstGeom prst="rect">
            <a:avLst/>
          </a:prstGeom>
        </p:spPr>
        <p:txBody>
          <a:bodyPr vert="horz" wrap="square" lIns="0" tIns="12700" rIns="0" bIns="0" rtlCol="0">
            <a:spAutoFit/>
          </a:bodyPr>
          <a:lstStyle/>
          <a:p>
            <a:pPr marL="12700" marR="5080">
              <a:lnSpc>
                <a:spcPct val="108300"/>
              </a:lnSpc>
              <a:spcBef>
                <a:spcPts val="100"/>
              </a:spcBef>
            </a:pPr>
            <a:r>
              <a:rPr sz="1000" dirty="0">
                <a:solidFill>
                  <a:srgbClr val="807B75"/>
                </a:solidFill>
                <a:latin typeface="Century Gothic"/>
                <a:cs typeface="Century Gothic"/>
              </a:rPr>
              <a:t>What</a:t>
            </a:r>
            <a:r>
              <a:rPr sz="1000" spc="55" dirty="0">
                <a:solidFill>
                  <a:srgbClr val="807B75"/>
                </a:solidFill>
                <a:latin typeface="Century Gothic"/>
                <a:cs typeface="Century Gothic"/>
              </a:rPr>
              <a:t> </a:t>
            </a:r>
            <a:r>
              <a:rPr sz="1000" dirty="0">
                <a:solidFill>
                  <a:srgbClr val="807B75"/>
                </a:solidFill>
                <a:latin typeface="Century Gothic"/>
                <a:cs typeface="Century Gothic"/>
              </a:rPr>
              <a:t>resistance</a:t>
            </a:r>
            <a:r>
              <a:rPr sz="1000" spc="60" dirty="0">
                <a:solidFill>
                  <a:srgbClr val="807B75"/>
                </a:solidFill>
                <a:latin typeface="Century Gothic"/>
                <a:cs typeface="Century Gothic"/>
              </a:rPr>
              <a:t> </a:t>
            </a:r>
            <a:r>
              <a:rPr sz="1000" dirty="0">
                <a:solidFill>
                  <a:srgbClr val="807B75"/>
                </a:solidFill>
                <a:latin typeface="Century Gothic"/>
                <a:cs typeface="Century Gothic"/>
              </a:rPr>
              <a:t>may</a:t>
            </a:r>
            <a:r>
              <a:rPr sz="1000" spc="55" dirty="0">
                <a:solidFill>
                  <a:srgbClr val="807B75"/>
                </a:solidFill>
                <a:latin typeface="Century Gothic"/>
                <a:cs typeface="Century Gothic"/>
              </a:rPr>
              <a:t> </a:t>
            </a:r>
            <a:r>
              <a:rPr sz="1000" spc="-25" dirty="0">
                <a:solidFill>
                  <a:srgbClr val="807B75"/>
                </a:solidFill>
                <a:latin typeface="Century Gothic"/>
                <a:cs typeface="Century Gothic"/>
              </a:rPr>
              <a:t>you </a:t>
            </a:r>
            <a:r>
              <a:rPr sz="1000" spc="-10" dirty="0">
                <a:solidFill>
                  <a:srgbClr val="807B75"/>
                </a:solidFill>
                <a:latin typeface="Century Gothic"/>
                <a:cs typeface="Century Gothic"/>
              </a:rPr>
              <a:t>encounter?</a:t>
            </a:r>
            <a:r>
              <a:rPr sz="1000" spc="70" dirty="0">
                <a:solidFill>
                  <a:srgbClr val="807B75"/>
                </a:solidFill>
                <a:latin typeface="Century Gothic"/>
                <a:cs typeface="Century Gothic"/>
              </a:rPr>
              <a:t> </a:t>
            </a:r>
            <a:r>
              <a:rPr sz="1000" dirty="0">
                <a:solidFill>
                  <a:srgbClr val="807B75"/>
                </a:solidFill>
                <a:latin typeface="Century Gothic"/>
                <a:cs typeface="Century Gothic"/>
              </a:rPr>
              <a:t>How</a:t>
            </a:r>
            <a:r>
              <a:rPr sz="1000" spc="75" dirty="0">
                <a:solidFill>
                  <a:srgbClr val="807B75"/>
                </a:solidFill>
                <a:latin typeface="Century Gothic"/>
                <a:cs typeface="Century Gothic"/>
              </a:rPr>
              <a:t> </a:t>
            </a:r>
            <a:r>
              <a:rPr sz="1000" dirty="0">
                <a:solidFill>
                  <a:srgbClr val="807B75"/>
                </a:solidFill>
                <a:latin typeface="Century Gothic"/>
                <a:cs typeface="Century Gothic"/>
              </a:rPr>
              <a:t>might</a:t>
            </a:r>
            <a:r>
              <a:rPr sz="1000" spc="70" dirty="0">
                <a:solidFill>
                  <a:srgbClr val="807B75"/>
                </a:solidFill>
                <a:latin typeface="Century Gothic"/>
                <a:cs typeface="Century Gothic"/>
              </a:rPr>
              <a:t> </a:t>
            </a:r>
            <a:r>
              <a:rPr sz="1000" spc="-25" dirty="0">
                <a:solidFill>
                  <a:srgbClr val="807B75"/>
                </a:solidFill>
                <a:latin typeface="Century Gothic"/>
                <a:cs typeface="Century Gothic"/>
              </a:rPr>
              <a:t>you </a:t>
            </a:r>
            <a:r>
              <a:rPr sz="1000" dirty="0">
                <a:solidFill>
                  <a:srgbClr val="807B75"/>
                </a:solidFill>
                <a:latin typeface="Century Gothic"/>
                <a:cs typeface="Century Gothic"/>
              </a:rPr>
              <a:t>gain</a:t>
            </a:r>
            <a:r>
              <a:rPr sz="1000" spc="-45" dirty="0">
                <a:solidFill>
                  <a:srgbClr val="807B75"/>
                </a:solidFill>
                <a:latin typeface="Century Gothic"/>
                <a:cs typeface="Century Gothic"/>
              </a:rPr>
              <a:t> </a:t>
            </a:r>
            <a:r>
              <a:rPr sz="1000" spc="-10" dirty="0">
                <a:solidFill>
                  <a:srgbClr val="807B75"/>
                </a:solidFill>
                <a:latin typeface="Century Gothic"/>
                <a:cs typeface="Century Gothic"/>
              </a:rPr>
              <a:t>collaboration?</a:t>
            </a:r>
            <a:endParaRPr sz="1000">
              <a:latin typeface="Century Gothic"/>
              <a:cs typeface="Century Gothic"/>
            </a:endParaRPr>
          </a:p>
        </p:txBody>
      </p:sp>
      <p:sp>
        <p:nvSpPr>
          <p:cNvPr id="8" name="object 8"/>
          <p:cNvSpPr txBox="1"/>
          <p:nvPr/>
        </p:nvSpPr>
        <p:spPr>
          <a:xfrm>
            <a:off x="7442581" y="1872488"/>
            <a:ext cx="1851660" cy="520700"/>
          </a:xfrm>
          <a:prstGeom prst="rect">
            <a:avLst/>
          </a:prstGeom>
        </p:spPr>
        <p:txBody>
          <a:bodyPr vert="horz" wrap="square" lIns="0" tIns="12700" rIns="0" bIns="0" rtlCol="0">
            <a:spAutoFit/>
          </a:bodyPr>
          <a:lstStyle/>
          <a:p>
            <a:pPr marL="12700" marR="5080">
              <a:lnSpc>
                <a:spcPct val="108300"/>
              </a:lnSpc>
              <a:spcBef>
                <a:spcPts val="100"/>
              </a:spcBef>
            </a:pPr>
            <a:r>
              <a:rPr sz="1000" dirty="0">
                <a:solidFill>
                  <a:srgbClr val="807B75"/>
                </a:solidFill>
                <a:latin typeface="Century Gothic"/>
                <a:cs typeface="Century Gothic"/>
              </a:rPr>
              <a:t>What</a:t>
            </a:r>
            <a:r>
              <a:rPr sz="1000" spc="85" dirty="0">
                <a:solidFill>
                  <a:srgbClr val="807B75"/>
                </a:solidFill>
                <a:latin typeface="Century Gothic"/>
                <a:cs typeface="Century Gothic"/>
              </a:rPr>
              <a:t> </a:t>
            </a:r>
            <a:r>
              <a:rPr sz="1000" dirty="0">
                <a:solidFill>
                  <a:srgbClr val="807B75"/>
                </a:solidFill>
                <a:latin typeface="Century Gothic"/>
                <a:cs typeface="Century Gothic"/>
              </a:rPr>
              <a:t>does</a:t>
            </a:r>
            <a:r>
              <a:rPr sz="1000" spc="85" dirty="0">
                <a:solidFill>
                  <a:srgbClr val="807B75"/>
                </a:solidFill>
                <a:latin typeface="Century Gothic"/>
                <a:cs typeface="Century Gothic"/>
              </a:rPr>
              <a:t> </a:t>
            </a:r>
            <a:r>
              <a:rPr sz="1000" dirty="0">
                <a:solidFill>
                  <a:srgbClr val="807B75"/>
                </a:solidFill>
                <a:latin typeface="Century Gothic"/>
                <a:cs typeface="Century Gothic"/>
              </a:rPr>
              <a:t>success</a:t>
            </a:r>
            <a:r>
              <a:rPr sz="1000" spc="85" dirty="0">
                <a:solidFill>
                  <a:srgbClr val="807B75"/>
                </a:solidFill>
                <a:latin typeface="Century Gothic"/>
                <a:cs typeface="Century Gothic"/>
              </a:rPr>
              <a:t> </a:t>
            </a:r>
            <a:r>
              <a:rPr sz="1000" dirty="0">
                <a:solidFill>
                  <a:srgbClr val="807B75"/>
                </a:solidFill>
                <a:latin typeface="Century Gothic"/>
                <a:cs typeface="Century Gothic"/>
              </a:rPr>
              <a:t>look</a:t>
            </a:r>
            <a:r>
              <a:rPr sz="1000" spc="85" dirty="0">
                <a:solidFill>
                  <a:srgbClr val="807B75"/>
                </a:solidFill>
                <a:latin typeface="Century Gothic"/>
                <a:cs typeface="Century Gothic"/>
              </a:rPr>
              <a:t> </a:t>
            </a:r>
            <a:r>
              <a:rPr sz="1000" spc="-10" dirty="0">
                <a:solidFill>
                  <a:srgbClr val="807B75"/>
                </a:solidFill>
                <a:latin typeface="Century Gothic"/>
                <a:cs typeface="Century Gothic"/>
              </a:rPr>
              <a:t>like? </a:t>
            </a:r>
            <a:r>
              <a:rPr sz="1000" dirty="0">
                <a:solidFill>
                  <a:srgbClr val="807B75"/>
                </a:solidFill>
                <a:latin typeface="Century Gothic"/>
                <a:cs typeface="Century Gothic"/>
              </a:rPr>
              <a:t>What</a:t>
            </a:r>
            <a:r>
              <a:rPr sz="1000" spc="75" dirty="0">
                <a:solidFill>
                  <a:srgbClr val="807B75"/>
                </a:solidFill>
                <a:latin typeface="Century Gothic"/>
                <a:cs typeface="Century Gothic"/>
              </a:rPr>
              <a:t> </a:t>
            </a:r>
            <a:r>
              <a:rPr sz="1000" dirty="0">
                <a:solidFill>
                  <a:srgbClr val="807B75"/>
                </a:solidFill>
                <a:latin typeface="Century Gothic"/>
                <a:cs typeface="Century Gothic"/>
              </a:rPr>
              <a:t>criteria</a:t>
            </a:r>
            <a:r>
              <a:rPr sz="1000" spc="80" dirty="0">
                <a:solidFill>
                  <a:srgbClr val="807B75"/>
                </a:solidFill>
                <a:latin typeface="Century Gothic"/>
                <a:cs typeface="Century Gothic"/>
              </a:rPr>
              <a:t> </a:t>
            </a:r>
            <a:r>
              <a:rPr sz="1000" spc="50" dirty="0">
                <a:solidFill>
                  <a:srgbClr val="807B75"/>
                </a:solidFill>
                <a:latin typeface="Century Gothic"/>
                <a:cs typeface="Century Gothic"/>
              </a:rPr>
              <a:t>will</a:t>
            </a:r>
            <a:r>
              <a:rPr sz="1000" spc="80" dirty="0">
                <a:solidFill>
                  <a:srgbClr val="807B75"/>
                </a:solidFill>
                <a:latin typeface="Century Gothic"/>
                <a:cs typeface="Century Gothic"/>
              </a:rPr>
              <a:t> </a:t>
            </a:r>
            <a:r>
              <a:rPr sz="1000" dirty="0">
                <a:solidFill>
                  <a:srgbClr val="807B75"/>
                </a:solidFill>
                <a:latin typeface="Century Gothic"/>
                <a:cs typeface="Century Gothic"/>
              </a:rPr>
              <a:t>you</a:t>
            </a:r>
            <a:r>
              <a:rPr sz="1000" spc="80" dirty="0">
                <a:solidFill>
                  <a:srgbClr val="807B75"/>
                </a:solidFill>
                <a:latin typeface="Century Gothic"/>
                <a:cs typeface="Century Gothic"/>
              </a:rPr>
              <a:t> </a:t>
            </a:r>
            <a:r>
              <a:rPr sz="1000" dirty="0">
                <a:solidFill>
                  <a:srgbClr val="807B75"/>
                </a:solidFill>
                <a:latin typeface="Century Gothic"/>
                <a:cs typeface="Century Gothic"/>
              </a:rPr>
              <a:t>use</a:t>
            </a:r>
            <a:r>
              <a:rPr sz="1000" spc="75" dirty="0">
                <a:solidFill>
                  <a:srgbClr val="807B75"/>
                </a:solidFill>
                <a:latin typeface="Century Gothic"/>
                <a:cs typeface="Century Gothic"/>
              </a:rPr>
              <a:t> </a:t>
            </a:r>
            <a:r>
              <a:rPr sz="1000" spc="-25" dirty="0">
                <a:solidFill>
                  <a:srgbClr val="807B75"/>
                </a:solidFill>
                <a:latin typeface="Century Gothic"/>
                <a:cs typeface="Century Gothic"/>
              </a:rPr>
              <a:t>to evaluate</a:t>
            </a:r>
            <a:r>
              <a:rPr sz="1000" spc="50" dirty="0">
                <a:solidFill>
                  <a:srgbClr val="807B75"/>
                </a:solidFill>
                <a:latin typeface="Century Gothic"/>
                <a:cs typeface="Century Gothic"/>
              </a:rPr>
              <a:t> </a:t>
            </a:r>
            <a:r>
              <a:rPr sz="1000" dirty="0">
                <a:solidFill>
                  <a:srgbClr val="807B75"/>
                </a:solidFill>
                <a:latin typeface="Century Gothic"/>
                <a:cs typeface="Century Gothic"/>
              </a:rPr>
              <a:t>your</a:t>
            </a:r>
            <a:r>
              <a:rPr sz="1000" spc="55" dirty="0">
                <a:solidFill>
                  <a:srgbClr val="807B75"/>
                </a:solidFill>
                <a:latin typeface="Century Gothic"/>
                <a:cs typeface="Century Gothic"/>
              </a:rPr>
              <a:t> </a:t>
            </a:r>
            <a:r>
              <a:rPr sz="1000" spc="-10" dirty="0">
                <a:solidFill>
                  <a:srgbClr val="807B75"/>
                </a:solidFill>
                <a:latin typeface="Century Gothic"/>
                <a:cs typeface="Century Gothic"/>
              </a:rPr>
              <a:t>success?</a:t>
            </a:r>
            <a:endParaRPr sz="1000">
              <a:latin typeface="Century Gothic"/>
              <a:cs typeface="Century Gothic"/>
            </a:endParaRPr>
          </a:p>
        </p:txBody>
      </p:sp>
      <p:sp>
        <p:nvSpPr>
          <p:cNvPr id="9" name="object 9"/>
          <p:cNvSpPr/>
          <p:nvPr/>
        </p:nvSpPr>
        <p:spPr>
          <a:xfrm>
            <a:off x="555244" y="2537460"/>
            <a:ext cx="1944370" cy="0"/>
          </a:xfrm>
          <a:custGeom>
            <a:avLst/>
            <a:gdLst/>
            <a:ahLst/>
            <a:cxnLst/>
            <a:rect l="l" t="t" r="r" b="b"/>
            <a:pathLst>
              <a:path w="1944370">
                <a:moveTo>
                  <a:pt x="0" y="0"/>
                </a:moveTo>
                <a:lnTo>
                  <a:pt x="1944116" y="0"/>
                </a:lnTo>
              </a:path>
            </a:pathLst>
          </a:custGeom>
          <a:ln w="12700">
            <a:solidFill>
              <a:srgbClr val="BCBEC0"/>
            </a:solidFill>
          </a:ln>
        </p:spPr>
        <p:txBody>
          <a:bodyPr wrap="square" lIns="0" tIns="0" rIns="0" bIns="0" rtlCol="0"/>
          <a:lstStyle/>
          <a:p>
            <a:endParaRPr/>
          </a:p>
        </p:txBody>
      </p:sp>
      <p:sp>
        <p:nvSpPr>
          <p:cNvPr id="10" name="object 10"/>
          <p:cNvSpPr/>
          <p:nvPr/>
        </p:nvSpPr>
        <p:spPr>
          <a:xfrm>
            <a:off x="2846883" y="2531109"/>
            <a:ext cx="1944370" cy="12700"/>
          </a:xfrm>
          <a:custGeom>
            <a:avLst/>
            <a:gdLst/>
            <a:ahLst/>
            <a:cxnLst/>
            <a:rect l="l" t="t" r="r" b="b"/>
            <a:pathLst>
              <a:path w="1944370" h="12700">
                <a:moveTo>
                  <a:pt x="1944116" y="0"/>
                </a:moveTo>
                <a:lnTo>
                  <a:pt x="0" y="0"/>
                </a:lnTo>
                <a:lnTo>
                  <a:pt x="0" y="12700"/>
                </a:lnTo>
                <a:lnTo>
                  <a:pt x="1944116" y="12700"/>
                </a:lnTo>
                <a:lnTo>
                  <a:pt x="1944116" y="0"/>
                </a:lnTo>
                <a:close/>
              </a:path>
            </a:pathLst>
          </a:custGeom>
          <a:solidFill>
            <a:srgbClr val="BCBEC0"/>
          </a:solidFill>
        </p:spPr>
        <p:txBody>
          <a:bodyPr wrap="square" lIns="0" tIns="0" rIns="0" bIns="0" rtlCol="0"/>
          <a:lstStyle/>
          <a:p>
            <a:endParaRPr/>
          </a:p>
        </p:txBody>
      </p:sp>
      <p:sp>
        <p:nvSpPr>
          <p:cNvPr id="11" name="object 11"/>
          <p:cNvSpPr/>
          <p:nvPr/>
        </p:nvSpPr>
        <p:spPr>
          <a:xfrm>
            <a:off x="2840532" y="2623820"/>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
        <p:nvSpPr>
          <p:cNvPr id="12" name="object 12"/>
          <p:cNvSpPr/>
          <p:nvPr/>
        </p:nvSpPr>
        <p:spPr>
          <a:xfrm>
            <a:off x="5159298" y="2623820"/>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
        <p:nvSpPr>
          <p:cNvPr id="13" name="object 13"/>
          <p:cNvSpPr/>
          <p:nvPr/>
        </p:nvSpPr>
        <p:spPr>
          <a:xfrm>
            <a:off x="7455344" y="2623820"/>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
        <p:nvSpPr>
          <p:cNvPr id="14" name="object 14"/>
          <p:cNvSpPr/>
          <p:nvPr/>
        </p:nvSpPr>
        <p:spPr>
          <a:xfrm>
            <a:off x="5165642" y="2537460"/>
            <a:ext cx="1944370" cy="0"/>
          </a:xfrm>
          <a:custGeom>
            <a:avLst/>
            <a:gdLst/>
            <a:ahLst/>
            <a:cxnLst/>
            <a:rect l="l" t="t" r="r" b="b"/>
            <a:pathLst>
              <a:path w="1944370">
                <a:moveTo>
                  <a:pt x="0" y="0"/>
                </a:moveTo>
                <a:lnTo>
                  <a:pt x="1944116" y="0"/>
                </a:lnTo>
              </a:path>
            </a:pathLst>
          </a:custGeom>
          <a:ln w="12700">
            <a:solidFill>
              <a:srgbClr val="BCBEC0"/>
            </a:solidFill>
          </a:ln>
        </p:spPr>
        <p:txBody>
          <a:bodyPr wrap="square" lIns="0" tIns="0" rIns="0" bIns="0" rtlCol="0"/>
          <a:lstStyle/>
          <a:p>
            <a:endParaRPr/>
          </a:p>
        </p:txBody>
      </p:sp>
      <p:sp>
        <p:nvSpPr>
          <p:cNvPr id="15" name="object 15"/>
          <p:cNvSpPr/>
          <p:nvPr/>
        </p:nvSpPr>
        <p:spPr>
          <a:xfrm>
            <a:off x="7461698" y="2537460"/>
            <a:ext cx="1944370" cy="0"/>
          </a:xfrm>
          <a:custGeom>
            <a:avLst/>
            <a:gdLst/>
            <a:ahLst/>
            <a:cxnLst/>
            <a:rect l="l" t="t" r="r" b="b"/>
            <a:pathLst>
              <a:path w="1944370">
                <a:moveTo>
                  <a:pt x="0" y="0"/>
                </a:moveTo>
                <a:lnTo>
                  <a:pt x="1944116" y="0"/>
                </a:lnTo>
              </a:path>
            </a:pathLst>
          </a:custGeom>
          <a:ln w="12700">
            <a:solidFill>
              <a:srgbClr val="BCBEC0"/>
            </a:solidFill>
          </a:ln>
        </p:spPr>
        <p:txBody>
          <a:bodyPr wrap="square" lIns="0" tIns="0" rIns="0" bIns="0" rtlCol="0"/>
          <a:lstStyle/>
          <a:p>
            <a:endParaRPr/>
          </a:p>
        </p:txBody>
      </p:sp>
      <p:sp>
        <p:nvSpPr>
          <p:cNvPr id="16" name="object 16"/>
          <p:cNvSpPr/>
          <p:nvPr/>
        </p:nvSpPr>
        <p:spPr>
          <a:xfrm>
            <a:off x="567181" y="2621699"/>
            <a:ext cx="1957070" cy="4170045"/>
          </a:xfrm>
          <a:custGeom>
            <a:avLst/>
            <a:gdLst/>
            <a:ahLst/>
            <a:cxnLst/>
            <a:rect l="l" t="t" r="r" b="b"/>
            <a:pathLst>
              <a:path w="1957070" h="4170045">
                <a:moveTo>
                  <a:pt x="1956816" y="0"/>
                </a:moveTo>
                <a:lnTo>
                  <a:pt x="0" y="0"/>
                </a:lnTo>
                <a:lnTo>
                  <a:pt x="0" y="4169664"/>
                </a:lnTo>
                <a:lnTo>
                  <a:pt x="1956816" y="4169664"/>
                </a:lnTo>
                <a:lnTo>
                  <a:pt x="1956816" y="0"/>
                </a:lnTo>
                <a:close/>
              </a:path>
            </a:pathLst>
          </a:custGeom>
          <a:solidFill>
            <a:srgbClr val="F1F3F4"/>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9"/>
          <p:cNvPicPr preferRelativeResize="0"/>
          <p:nvPr/>
        </p:nvPicPr>
        <p:blipFill>
          <a:blip r:embed="rId3">
            <a:alphaModFix/>
          </a:blip>
          <a:stretch>
            <a:fillRect/>
          </a:stretch>
        </p:blipFill>
        <p:spPr>
          <a:xfrm>
            <a:off x="-57172" y="1057275"/>
            <a:ext cx="10172746" cy="6201030"/>
          </a:xfrm>
          <a:prstGeom prst="rect">
            <a:avLst/>
          </a:prstGeom>
          <a:noFill/>
          <a:ln>
            <a:noFill/>
          </a:ln>
        </p:spPr>
      </p:pic>
      <p:sp>
        <p:nvSpPr>
          <p:cNvPr id="296" name="Google Shape;296;p39"/>
          <p:cNvSpPr/>
          <p:nvPr/>
        </p:nvSpPr>
        <p:spPr>
          <a:xfrm>
            <a:off x="-28545" y="1057275"/>
            <a:ext cx="10115490" cy="5931420"/>
          </a:xfrm>
          <a:prstGeom prst="rect">
            <a:avLst/>
          </a:prstGeom>
          <a:solidFill>
            <a:srgbClr val="660000">
              <a:alpha val="76400"/>
            </a:srgbClr>
          </a:solidFill>
          <a:ln w="9525"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l" rtl="0"/>
            <a:endParaRPr/>
          </a:p>
        </p:txBody>
      </p:sp>
      <p:sp>
        <p:nvSpPr>
          <p:cNvPr id="297" name="Google Shape;297;p39"/>
          <p:cNvSpPr txBox="1">
            <a:spLocks noGrp="1"/>
          </p:cNvSpPr>
          <p:nvPr>
            <p:ph type="title"/>
          </p:nvPr>
        </p:nvSpPr>
        <p:spPr>
          <a:xfrm>
            <a:off x="585283" y="3851853"/>
            <a:ext cx="8474400" cy="476850"/>
          </a:xfrm>
          <a:prstGeom prst="rect">
            <a:avLst/>
          </a:prstGeom>
        </p:spPr>
        <p:txBody>
          <a:bodyPr spcFirstLastPara="1" wrap="square" lIns="100568" tIns="100568" rIns="100568" bIns="100568" anchor="ctr" anchorCtr="0">
            <a:noAutofit/>
          </a:bodyPr>
          <a:lstStyle/>
          <a:p>
            <a:pPr algn="ctr" rtl="0"/>
            <a:r>
              <a:rPr lang="en" sz="3960">
                <a:solidFill>
                  <a:schemeClr val="lt1"/>
                </a:solidFill>
              </a:rPr>
              <a:t>Ending Well</a:t>
            </a:r>
            <a:endParaRPr sz="396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27"/>
          <p:cNvSpPr/>
          <p:nvPr/>
        </p:nvSpPr>
        <p:spPr>
          <a:xfrm>
            <a:off x="502920" y="1970303"/>
            <a:ext cx="3921390" cy="4438830"/>
          </a:xfrm>
          <a:prstGeom prst="rect">
            <a:avLst/>
          </a:prstGeom>
          <a:solidFill>
            <a:srgbClr val="CC9900">
              <a:alpha val="76078"/>
            </a:srgbClr>
          </a:solidFill>
          <a:ln w="9525" cap="flat" cmpd="sng">
            <a:solidFill>
              <a:schemeClr val="lt1"/>
            </a:solidFill>
            <a:prstDash val="solid"/>
            <a:round/>
            <a:headEnd type="none" w="sm" len="sm"/>
            <a:tailEnd type="none" w="sm" len="sm"/>
          </a:ln>
        </p:spPr>
        <p:txBody>
          <a:bodyPr spcFirstLastPara="1" wrap="square" lIns="100568" tIns="100568" rIns="100568" bIns="100568" anchor="ctr" anchorCtr="0">
            <a:noAutofit/>
          </a:bodyPr>
          <a:lstStyle/>
          <a:p>
            <a:pPr algn="ctr" rtl="0"/>
            <a:r>
              <a:rPr lang="en" sz="1760" b="1" u="sng" dirty="0">
                <a:solidFill>
                  <a:schemeClr val="lt1"/>
                </a:solidFill>
              </a:rPr>
              <a:t>Mission</a:t>
            </a:r>
            <a:endParaRPr sz="1760" b="1" u="sng" dirty="0">
              <a:solidFill>
                <a:schemeClr val="lt1"/>
              </a:solidFill>
            </a:endParaRPr>
          </a:p>
          <a:p>
            <a:pPr algn="ctr" rtl="0"/>
            <a:endParaRPr sz="1760" b="1" u="sng" dirty="0">
              <a:solidFill>
                <a:schemeClr val="lt1"/>
              </a:solidFill>
            </a:endParaRPr>
          </a:p>
          <a:p>
            <a:pPr algn="ctr"/>
            <a:r>
              <a:rPr lang="en-US" dirty="0">
                <a:solidFill>
                  <a:schemeClr val="bg1"/>
                </a:solidFill>
              </a:rPr>
              <a:t>To Prepare ALL Students To Lead Safe and Healthy Lives</a:t>
            </a:r>
          </a:p>
          <a:p>
            <a:pPr algn="ctr"/>
            <a:r>
              <a:rPr lang="en-US" dirty="0">
                <a:solidFill>
                  <a:schemeClr val="bg1"/>
                </a:solidFill>
              </a:rPr>
              <a:t>With The Skills to Become Productive Members</a:t>
            </a:r>
          </a:p>
          <a:p>
            <a:pPr algn="ctr"/>
            <a:r>
              <a:rPr lang="en-US" dirty="0">
                <a:solidFill>
                  <a:schemeClr val="bg1"/>
                </a:solidFill>
              </a:rPr>
              <a:t>Of the Community &amp; the Workforce</a:t>
            </a:r>
          </a:p>
          <a:p>
            <a:pPr algn="ctr" rtl="0"/>
            <a:endParaRPr sz="1760" b="1" u="sng" dirty="0">
              <a:solidFill>
                <a:schemeClr val="lt1"/>
              </a:solidFill>
            </a:endParaRPr>
          </a:p>
        </p:txBody>
      </p:sp>
      <p:pic>
        <p:nvPicPr>
          <p:cNvPr id="1026" name="Picture 2">
            <a:extLst>
              <a:ext uri="{FF2B5EF4-FFF2-40B4-BE49-F238E27FC236}">
                <a16:creationId xmlns:a16="http://schemas.microsoft.com/office/drawing/2014/main" id="{5173DBD9-45C0-4DEE-811C-C4ACD83CE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947" y="2515996"/>
            <a:ext cx="5270183" cy="3572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9"/>
          <p:cNvPicPr preferRelativeResize="0"/>
          <p:nvPr/>
        </p:nvPicPr>
        <p:blipFill>
          <a:blip r:embed="rId3">
            <a:alphaModFix/>
          </a:blip>
          <a:stretch>
            <a:fillRect/>
          </a:stretch>
        </p:blipFill>
        <p:spPr>
          <a:xfrm>
            <a:off x="-252505" y="825340"/>
            <a:ext cx="10563412" cy="5889785"/>
          </a:xfrm>
          <a:prstGeom prst="rect">
            <a:avLst/>
          </a:prstGeom>
          <a:noFill/>
          <a:ln>
            <a:noFill/>
          </a:ln>
        </p:spPr>
      </p:pic>
      <p:sp>
        <p:nvSpPr>
          <p:cNvPr id="181" name="Google Shape;181;p29"/>
          <p:cNvSpPr txBox="1">
            <a:spLocks noGrp="1"/>
          </p:cNvSpPr>
          <p:nvPr>
            <p:ph type="title"/>
          </p:nvPr>
        </p:nvSpPr>
        <p:spPr>
          <a:xfrm>
            <a:off x="792000" y="1142690"/>
            <a:ext cx="8474400" cy="752730"/>
          </a:xfrm>
          <a:prstGeom prst="rect">
            <a:avLst/>
          </a:prstGeom>
          <a:solidFill>
            <a:srgbClr val="04AEAE">
              <a:alpha val="76470"/>
            </a:srgbClr>
          </a:solidFill>
          <a:ln w="9525" cap="flat" cmpd="sng">
            <a:solidFill>
              <a:schemeClr val="lt1"/>
            </a:solidFill>
            <a:prstDash val="solid"/>
            <a:round/>
            <a:headEnd type="none" w="sm" len="sm"/>
            <a:tailEnd type="none" w="sm" len="sm"/>
          </a:ln>
        </p:spPr>
        <p:txBody>
          <a:bodyPr spcFirstLastPara="1" wrap="square" lIns="100568" tIns="100568" rIns="100568" bIns="100568" anchor="ctr" anchorCtr="0">
            <a:noAutofit/>
          </a:bodyPr>
          <a:lstStyle/>
          <a:p>
            <a:pPr algn="ctr" rtl="0"/>
            <a:r>
              <a:rPr lang="en" b="1" dirty="0">
                <a:solidFill>
                  <a:schemeClr val="lt1"/>
                </a:solidFill>
              </a:rPr>
              <a:t>Purpose of </a:t>
            </a:r>
            <a:r>
              <a:rPr lang="en-US" b="1" dirty="0">
                <a:solidFill>
                  <a:schemeClr val="lt1"/>
                </a:solidFill>
              </a:rPr>
              <a:t>Plainfield </a:t>
            </a:r>
            <a:r>
              <a:rPr lang="en" b="1" dirty="0">
                <a:solidFill>
                  <a:schemeClr val="lt1"/>
                </a:solidFill>
              </a:rPr>
              <a:t>DEI Team</a:t>
            </a:r>
            <a:endParaRPr b="1" dirty="0">
              <a:solidFill>
                <a:schemeClr val="lt1"/>
              </a:solidFill>
            </a:endParaRPr>
          </a:p>
        </p:txBody>
      </p:sp>
      <p:sp>
        <p:nvSpPr>
          <p:cNvPr id="182" name="Google Shape;182;p29"/>
          <p:cNvSpPr/>
          <p:nvPr/>
        </p:nvSpPr>
        <p:spPr>
          <a:xfrm>
            <a:off x="792055" y="2588090"/>
            <a:ext cx="9018601" cy="3934414"/>
          </a:xfrm>
          <a:prstGeom prst="rect">
            <a:avLst/>
          </a:prstGeom>
          <a:solidFill>
            <a:srgbClr val="04AEAE">
              <a:alpha val="60790"/>
            </a:srgbClr>
          </a:solidFill>
          <a:ln w="9525" cap="flat" cmpd="sng">
            <a:solidFill>
              <a:schemeClr val="lt1"/>
            </a:solidFill>
            <a:prstDash val="solid"/>
            <a:round/>
            <a:headEnd type="none" w="sm" len="sm"/>
            <a:tailEnd type="none" w="sm" len="sm"/>
          </a:ln>
        </p:spPr>
        <p:txBody>
          <a:bodyPr spcFirstLastPara="1" wrap="square" lIns="100568" tIns="100568" rIns="100568" bIns="100568" anchor="ctr" anchorCtr="0">
            <a:noAutofit/>
          </a:bodyPr>
          <a:lstStyle/>
          <a:p>
            <a:pPr marL="314325" indent="-314325">
              <a:buFont typeface="Arial" panose="020B0604020202020204" pitchFamily="34" charset="0"/>
              <a:buChar char="•"/>
            </a:pPr>
            <a:r>
              <a:rPr lang="en-US" sz="2200" dirty="0">
                <a:solidFill>
                  <a:schemeClr val="bg1"/>
                </a:solidFill>
              </a:rPr>
              <a:t>Support District Mission, Vision, and Core Values</a:t>
            </a:r>
          </a:p>
          <a:p>
            <a:pPr marL="314325" indent="-314325">
              <a:buFont typeface="Arial" panose="020B0604020202020204" pitchFamily="34" charset="0"/>
              <a:buChar char="•"/>
            </a:pPr>
            <a:r>
              <a:rPr lang="en-US" sz="2200" dirty="0">
                <a:solidFill>
                  <a:schemeClr val="bg1"/>
                </a:solidFill>
              </a:rPr>
              <a:t>Develop Policies and procedures for Plainfield schools</a:t>
            </a:r>
          </a:p>
          <a:p>
            <a:pPr marL="314325" indent="-314325">
              <a:buFont typeface="Arial" panose="020B0604020202020204" pitchFamily="34" charset="0"/>
              <a:buChar char="•"/>
            </a:pPr>
            <a:r>
              <a:rPr lang="en-US" sz="2200" dirty="0">
                <a:solidFill>
                  <a:schemeClr val="bg1"/>
                </a:solidFill>
              </a:rPr>
              <a:t>Provide Professional Development for staff</a:t>
            </a:r>
          </a:p>
          <a:p>
            <a:pPr marL="314325" indent="-314325">
              <a:buFont typeface="Arial" panose="020B0604020202020204" pitchFamily="34" charset="0"/>
              <a:buChar char="•"/>
            </a:pPr>
            <a:r>
              <a:rPr lang="en-US" sz="2200" dirty="0">
                <a:solidFill>
                  <a:schemeClr val="bg1"/>
                </a:solidFill>
              </a:rPr>
              <a:t>Identify and understand root causes of inequities that may exist within and across communities</a:t>
            </a:r>
          </a:p>
          <a:p>
            <a:pPr marL="314325" indent="-314325">
              <a:buFont typeface="Arial" panose="020B0604020202020204" pitchFamily="34" charset="0"/>
              <a:buChar char="•"/>
            </a:pPr>
            <a:r>
              <a:rPr lang="en-US" sz="2200" dirty="0">
                <a:solidFill>
                  <a:schemeClr val="bg1"/>
                </a:solidFill>
              </a:rPr>
              <a:t>Support the social and emotional needs of all learners</a:t>
            </a:r>
          </a:p>
          <a:p>
            <a:pPr marL="314325" indent="-314325">
              <a:buFont typeface="Arial" panose="020B0604020202020204" pitchFamily="34" charset="0"/>
              <a:buChar char="•"/>
            </a:pPr>
            <a:r>
              <a:rPr lang="en-US" sz="2200" dirty="0">
                <a:solidFill>
                  <a:schemeClr val="bg1"/>
                </a:solidFill>
              </a:rPr>
              <a:t>Develop a plan and process to address inequities by</a:t>
            </a:r>
          </a:p>
          <a:p>
            <a:pPr marL="314325" lvl="8" indent="-314325">
              <a:buFont typeface="Arial" panose="020B0604020202020204" pitchFamily="34" charset="0"/>
              <a:buChar char="•"/>
            </a:pPr>
            <a:r>
              <a:rPr lang="en-US" sz="2200" i="1" dirty="0">
                <a:solidFill>
                  <a:schemeClr val="bg1"/>
                </a:solidFill>
              </a:rPr>
              <a:t>         Explore differences in cohort achievement. </a:t>
            </a:r>
          </a:p>
          <a:p>
            <a:pPr marL="314325" lvl="7" indent="-314325">
              <a:buFont typeface="Arial" panose="020B0604020202020204" pitchFamily="34" charset="0"/>
              <a:buChar char="•"/>
            </a:pPr>
            <a:r>
              <a:rPr lang="en-US" sz="2200" i="1" dirty="0">
                <a:solidFill>
                  <a:schemeClr val="bg1"/>
                </a:solidFill>
              </a:rPr>
              <a:t>         Review access to programs among cohorts.</a:t>
            </a:r>
          </a:p>
          <a:p>
            <a:pPr marL="314325" lvl="7" indent="-314325">
              <a:buFont typeface="Arial" panose="020B0604020202020204" pitchFamily="34" charset="0"/>
              <a:buChar char="•"/>
            </a:pPr>
            <a:r>
              <a:rPr lang="en-US" sz="2200" i="1" dirty="0">
                <a:solidFill>
                  <a:schemeClr val="bg1"/>
                </a:solidFill>
              </a:rPr>
              <a:t>        Examine racial disparities among cohorts.</a:t>
            </a:r>
          </a:p>
          <a:p>
            <a:pPr marL="314325" lvl="7" indent="-314325">
              <a:buFont typeface="Arial" panose="020B0604020202020204" pitchFamily="34" charset="0"/>
              <a:buChar char="•"/>
            </a:pPr>
            <a:r>
              <a:rPr lang="en-US" sz="2200" i="1" dirty="0">
                <a:solidFill>
                  <a:schemeClr val="bg1"/>
                </a:solidFill>
              </a:rPr>
              <a:t>        Provide opportunities for staff development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373772" y="7316044"/>
            <a:ext cx="1456055" cy="157480"/>
          </a:xfrm>
          <a:prstGeom prst="rect">
            <a:avLst/>
          </a:prstGeom>
        </p:spPr>
        <p:txBody>
          <a:bodyPr vert="horz" wrap="square" lIns="0" tIns="0" rIns="0" bIns="0" rtlCol="0">
            <a:spAutoFit/>
          </a:bodyPr>
          <a:lstStyle/>
          <a:p>
            <a:pPr>
              <a:lnSpc>
                <a:spcPts val="1195"/>
              </a:lnSpc>
            </a:pPr>
            <a:r>
              <a:rPr lang="en-US" sz="1000" dirty="0">
                <a:solidFill>
                  <a:srgbClr val="808285"/>
                </a:solidFill>
                <a:latin typeface="Century Gothic"/>
                <a:cs typeface="Century Gothic"/>
              </a:rPr>
              <a:t>DEI </a:t>
            </a:r>
            <a:r>
              <a:rPr sz="1000" spc="25" dirty="0">
                <a:solidFill>
                  <a:srgbClr val="808285"/>
                </a:solidFill>
                <a:latin typeface="Century Gothic"/>
                <a:cs typeface="Century Gothic"/>
              </a:rPr>
              <a:t> </a:t>
            </a:r>
            <a:r>
              <a:rPr sz="1000" dirty="0">
                <a:solidFill>
                  <a:srgbClr val="808285"/>
                </a:solidFill>
                <a:latin typeface="Century Gothic"/>
                <a:cs typeface="Century Gothic"/>
              </a:rPr>
              <a:t>Planning</a:t>
            </a:r>
            <a:r>
              <a:rPr sz="1000" spc="25" dirty="0">
                <a:solidFill>
                  <a:srgbClr val="808285"/>
                </a:solidFill>
                <a:latin typeface="Century Gothic"/>
                <a:cs typeface="Century Gothic"/>
              </a:rPr>
              <a:t> </a:t>
            </a:r>
            <a:r>
              <a:rPr sz="1000" spc="45" dirty="0">
                <a:solidFill>
                  <a:srgbClr val="808285"/>
                </a:solidFill>
                <a:latin typeface="Century Gothic"/>
                <a:cs typeface="Century Gothic"/>
              </a:rPr>
              <a:t>Toolkit</a:t>
            </a:r>
            <a:r>
              <a:rPr sz="1000" spc="25" dirty="0">
                <a:solidFill>
                  <a:srgbClr val="808285"/>
                </a:solidFill>
                <a:latin typeface="Century Gothic"/>
                <a:cs typeface="Century Gothic"/>
              </a:rPr>
              <a:t> </a:t>
            </a:r>
            <a:r>
              <a:rPr sz="1000" dirty="0">
                <a:solidFill>
                  <a:srgbClr val="808285"/>
                </a:solidFill>
                <a:latin typeface="Century Gothic"/>
                <a:cs typeface="Century Gothic"/>
              </a:rPr>
              <a:t>·</a:t>
            </a:r>
            <a:r>
              <a:rPr sz="1000" spc="335" dirty="0">
                <a:solidFill>
                  <a:srgbClr val="808285"/>
                </a:solidFill>
                <a:latin typeface="Century Gothic"/>
                <a:cs typeface="Century Gothic"/>
              </a:rPr>
              <a:t> </a:t>
            </a:r>
            <a:r>
              <a:rPr sz="1000" spc="-195" dirty="0">
                <a:solidFill>
                  <a:srgbClr val="808285"/>
                </a:solidFill>
                <a:latin typeface="Century Gothic"/>
                <a:cs typeface="Century Gothic"/>
              </a:rPr>
              <a:t>1</a:t>
            </a:r>
            <a:endParaRPr sz="1000" dirty="0">
              <a:latin typeface="Century Gothic"/>
              <a:cs typeface="Century Gothic"/>
            </a:endParaRPr>
          </a:p>
        </p:txBody>
      </p:sp>
      <p:grpSp>
        <p:nvGrpSpPr>
          <p:cNvPr id="3" name="object 3"/>
          <p:cNvGrpSpPr/>
          <p:nvPr/>
        </p:nvGrpSpPr>
        <p:grpSpPr>
          <a:xfrm>
            <a:off x="0" y="0"/>
            <a:ext cx="10058400" cy="7772400"/>
            <a:chOff x="0" y="0"/>
            <a:chExt cx="10058400" cy="7772400"/>
          </a:xfrm>
        </p:grpSpPr>
        <p:pic>
          <p:nvPicPr>
            <p:cNvPr id="4" name="object 4"/>
            <p:cNvPicPr/>
            <p:nvPr/>
          </p:nvPicPr>
          <p:blipFill>
            <a:blip r:embed="rId2" cstate="print"/>
            <a:stretch>
              <a:fillRect/>
            </a:stretch>
          </p:blipFill>
          <p:spPr>
            <a:xfrm>
              <a:off x="0" y="0"/>
              <a:ext cx="10058400" cy="7772400"/>
            </a:xfrm>
            <a:prstGeom prst="rect">
              <a:avLst/>
            </a:prstGeom>
          </p:spPr>
        </p:pic>
        <p:sp>
          <p:nvSpPr>
            <p:cNvPr id="5" name="object 5"/>
            <p:cNvSpPr/>
            <p:nvPr/>
          </p:nvSpPr>
          <p:spPr>
            <a:xfrm>
              <a:off x="0" y="0"/>
              <a:ext cx="5105400" cy="4855845"/>
            </a:xfrm>
            <a:custGeom>
              <a:avLst/>
              <a:gdLst/>
              <a:ahLst/>
              <a:cxnLst/>
              <a:rect l="l" t="t" r="r" b="b"/>
              <a:pathLst>
                <a:path w="5105400" h="4855845">
                  <a:moveTo>
                    <a:pt x="5105400" y="0"/>
                  </a:moveTo>
                  <a:lnTo>
                    <a:pt x="0" y="0"/>
                  </a:lnTo>
                  <a:lnTo>
                    <a:pt x="0" y="4855469"/>
                  </a:lnTo>
                  <a:lnTo>
                    <a:pt x="5048250" y="4855469"/>
                  </a:lnTo>
                  <a:lnTo>
                    <a:pt x="5070493" y="4850977"/>
                  </a:lnTo>
                  <a:lnTo>
                    <a:pt x="5088659" y="4838729"/>
                  </a:lnTo>
                  <a:lnTo>
                    <a:pt x="5100908" y="4820563"/>
                  </a:lnTo>
                  <a:lnTo>
                    <a:pt x="5105400" y="4798319"/>
                  </a:lnTo>
                  <a:lnTo>
                    <a:pt x="5105400" y="0"/>
                  </a:lnTo>
                  <a:close/>
                </a:path>
              </a:pathLst>
            </a:custGeom>
            <a:solidFill>
              <a:srgbClr val="7F1416"/>
            </a:solidFill>
          </p:spPr>
          <p:txBody>
            <a:bodyPr wrap="square" lIns="0" tIns="0" rIns="0" bIns="0" rtlCol="0"/>
            <a:lstStyle/>
            <a:p>
              <a:endParaRPr/>
            </a:p>
          </p:txBody>
        </p:sp>
        <p:sp>
          <p:nvSpPr>
            <p:cNvPr id="6" name="object 6"/>
            <p:cNvSpPr/>
            <p:nvPr/>
          </p:nvSpPr>
          <p:spPr>
            <a:xfrm>
              <a:off x="0" y="0"/>
              <a:ext cx="5105400" cy="4855845"/>
            </a:xfrm>
            <a:custGeom>
              <a:avLst/>
              <a:gdLst/>
              <a:ahLst/>
              <a:cxnLst/>
              <a:rect l="l" t="t" r="r" b="b"/>
              <a:pathLst>
                <a:path w="5105400" h="4855845">
                  <a:moveTo>
                    <a:pt x="5105400" y="0"/>
                  </a:moveTo>
                  <a:lnTo>
                    <a:pt x="0" y="0"/>
                  </a:lnTo>
                  <a:lnTo>
                    <a:pt x="0" y="4855463"/>
                  </a:lnTo>
                  <a:lnTo>
                    <a:pt x="5048250" y="4855463"/>
                  </a:lnTo>
                  <a:lnTo>
                    <a:pt x="5070493" y="4850972"/>
                  </a:lnTo>
                  <a:lnTo>
                    <a:pt x="5088659" y="4838723"/>
                  </a:lnTo>
                  <a:lnTo>
                    <a:pt x="5100908" y="4820557"/>
                  </a:lnTo>
                  <a:lnTo>
                    <a:pt x="5105400" y="4798313"/>
                  </a:lnTo>
                  <a:lnTo>
                    <a:pt x="5105400" y="0"/>
                  </a:lnTo>
                  <a:close/>
                </a:path>
              </a:pathLst>
            </a:custGeom>
            <a:solidFill>
              <a:srgbClr val="7F1416">
                <a:alpha val="79998"/>
              </a:srgbClr>
            </a:solidFill>
          </p:spPr>
          <p:txBody>
            <a:bodyPr wrap="square" lIns="0" tIns="0" rIns="0" bIns="0" rtlCol="0"/>
            <a:lstStyle/>
            <a:p>
              <a:endParaRPr/>
            </a:p>
          </p:txBody>
        </p:sp>
      </p:grpSp>
      <p:sp>
        <p:nvSpPr>
          <p:cNvPr id="7" name="object 7"/>
          <p:cNvSpPr txBox="1"/>
          <p:nvPr/>
        </p:nvSpPr>
        <p:spPr>
          <a:xfrm>
            <a:off x="546100" y="584192"/>
            <a:ext cx="4072254" cy="2951480"/>
          </a:xfrm>
          <a:prstGeom prst="rect">
            <a:avLst/>
          </a:prstGeom>
        </p:spPr>
        <p:txBody>
          <a:bodyPr vert="horz" wrap="square" lIns="0" tIns="12700" rIns="0" bIns="0" rtlCol="0">
            <a:spAutoFit/>
          </a:bodyPr>
          <a:lstStyle/>
          <a:p>
            <a:pPr marL="12700">
              <a:lnSpc>
                <a:spcPct val="100000"/>
              </a:lnSpc>
              <a:spcBef>
                <a:spcPts val="100"/>
              </a:spcBef>
            </a:pPr>
            <a:r>
              <a:rPr sz="4800" spc="425" dirty="0">
                <a:solidFill>
                  <a:srgbClr val="FFFFFF"/>
                </a:solidFill>
                <a:latin typeface="Century Gothic"/>
                <a:cs typeface="Century Gothic"/>
              </a:rPr>
              <a:t>DIVERSITY</a:t>
            </a:r>
            <a:endParaRPr sz="4800" dirty="0">
              <a:latin typeface="Century Gothic"/>
              <a:cs typeface="Century Gothic"/>
            </a:endParaRPr>
          </a:p>
          <a:p>
            <a:pPr marL="12700" marR="5080">
              <a:lnSpc>
                <a:spcPct val="100000"/>
              </a:lnSpc>
            </a:pPr>
            <a:r>
              <a:rPr sz="4800" spc="-330" dirty="0">
                <a:solidFill>
                  <a:srgbClr val="FFFFFF"/>
                </a:solidFill>
                <a:latin typeface="Century Gothic"/>
                <a:cs typeface="Century Gothic"/>
              </a:rPr>
              <a:t>&amp;</a:t>
            </a:r>
            <a:r>
              <a:rPr sz="4800" spc="15" dirty="0">
                <a:solidFill>
                  <a:srgbClr val="FFFFFF"/>
                </a:solidFill>
                <a:latin typeface="Century Gothic"/>
                <a:cs typeface="Century Gothic"/>
              </a:rPr>
              <a:t> </a:t>
            </a:r>
            <a:r>
              <a:rPr sz="4800" spc="200" dirty="0">
                <a:solidFill>
                  <a:srgbClr val="FFFFFF"/>
                </a:solidFill>
                <a:latin typeface="Century Gothic"/>
                <a:cs typeface="Century Gothic"/>
              </a:rPr>
              <a:t>INCLUSION </a:t>
            </a:r>
            <a:r>
              <a:rPr sz="4800" spc="150" dirty="0">
                <a:solidFill>
                  <a:srgbClr val="FFFFFF"/>
                </a:solidFill>
                <a:latin typeface="Century Gothic"/>
                <a:cs typeface="Century Gothic"/>
              </a:rPr>
              <a:t>PLANNING </a:t>
            </a:r>
            <a:r>
              <a:rPr sz="4800" spc="405" dirty="0">
                <a:solidFill>
                  <a:srgbClr val="FFFFFF"/>
                </a:solidFill>
                <a:latin typeface="Century Gothic"/>
                <a:cs typeface="Century Gothic"/>
              </a:rPr>
              <a:t>TOOLKIT</a:t>
            </a:r>
            <a:endParaRPr sz="4800" dirty="0">
              <a:latin typeface="Century Gothic"/>
              <a:cs typeface="Century Gothic"/>
            </a:endParaRPr>
          </a:p>
        </p:txBody>
      </p:sp>
      <p:pic>
        <p:nvPicPr>
          <p:cNvPr id="8" name="object 8"/>
          <p:cNvPicPr/>
          <p:nvPr/>
        </p:nvPicPr>
        <p:blipFill>
          <a:blip r:embed="rId3" cstate="print"/>
          <a:stretch>
            <a:fillRect/>
          </a:stretch>
        </p:blipFill>
        <p:spPr>
          <a:xfrm>
            <a:off x="609601" y="3843365"/>
            <a:ext cx="2606916" cy="5372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55 Social Norms Stock Photos, Pictures &amp; Royalty-Free Images - iStock">
            <a:extLst>
              <a:ext uri="{FF2B5EF4-FFF2-40B4-BE49-F238E27FC236}">
                <a16:creationId xmlns:a16="http://schemas.microsoft.com/office/drawing/2014/main" id="{51DB95D9-8D0D-420A-A73D-A76F55BA9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762000"/>
            <a:ext cx="9326880"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F5730E-547D-41B3-9836-002D83CD9AD9}"/>
              </a:ext>
            </a:extLst>
          </p:cNvPr>
          <p:cNvPicPr>
            <a:picLocks noChangeAspect="1"/>
          </p:cNvPicPr>
          <p:nvPr/>
        </p:nvPicPr>
        <p:blipFill>
          <a:blip r:embed="rId3"/>
          <a:stretch>
            <a:fillRect/>
          </a:stretch>
        </p:blipFill>
        <p:spPr>
          <a:xfrm>
            <a:off x="0" y="533400"/>
            <a:ext cx="10058400" cy="6705600"/>
          </a:xfrm>
          <a:prstGeom prst="rect">
            <a:avLst/>
          </a:prstGeom>
        </p:spPr>
      </p:pic>
    </p:spTree>
    <p:extLst>
      <p:ext uri="{BB962C8B-B14F-4D97-AF65-F5344CB8AC3E}">
        <p14:creationId xmlns:p14="http://schemas.microsoft.com/office/powerpoint/2010/main" val="293752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12888" y="4121421"/>
            <a:ext cx="1874011" cy="2163033"/>
          </a:xfrm>
          <a:prstGeom prst="rect">
            <a:avLst/>
          </a:prstGeom>
        </p:spPr>
      </p:pic>
      <p:pic>
        <p:nvPicPr>
          <p:cNvPr id="3" name="object 3"/>
          <p:cNvPicPr/>
          <p:nvPr/>
        </p:nvPicPr>
        <p:blipFill>
          <a:blip r:embed="rId3" cstate="print"/>
          <a:stretch>
            <a:fillRect/>
          </a:stretch>
        </p:blipFill>
        <p:spPr>
          <a:xfrm>
            <a:off x="5603494" y="4121416"/>
            <a:ext cx="1874011" cy="2163038"/>
          </a:xfrm>
          <a:prstGeom prst="rect">
            <a:avLst/>
          </a:prstGeom>
        </p:spPr>
      </p:pic>
      <p:pic>
        <p:nvPicPr>
          <p:cNvPr id="4" name="object 4"/>
          <p:cNvPicPr/>
          <p:nvPr/>
        </p:nvPicPr>
        <p:blipFill>
          <a:blip r:embed="rId4" cstate="print"/>
          <a:stretch>
            <a:fillRect/>
          </a:stretch>
        </p:blipFill>
        <p:spPr>
          <a:xfrm>
            <a:off x="3594100" y="4121416"/>
            <a:ext cx="1874012" cy="2163038"/>
          </a:xfrm>
          <a:prstGeom prst="rect">
            <a:avLst/>
          </a:prstGeom>
        </p:spPr>
      </p:pic>
      <p:sp>
        <p:nvSpPr>
          <p:cNvPr id="5" name="object 5"/>
          <p:cNvSpPr txBox="1"/>
          <p:nvPr/>
        </p:nvSpPr>
        <p:spPr>
          <a:xfrm>
            <a:off x="4155944" y="5012451"/>
            <a:ext cx="988694" cy="334010"/>
          </a:xfrm>
          <a:prstGeom prst="rect">
            <a:avLst/>
          </a:prstGeom>
        </p:spPr>
        <p:txBody>
          <a:bodyPr vert="horz" wrap="square" lIns="0" tIns="3810" rIns="0" bIns="0" rtlCol="0">
            <a:spAutoFit/>
          </a:bodyPr>
          <a:lstStyle/>
          <a:p>
            <a:pPr>
              <a:lnSpc>
                <a:spcPct val="100000"/>
              </a:lnSpc>
              <a:spcBef>
                <a:spcPts val="30"/>
              </a:spcBef>
            </a:pPr>
            <a:r>
              <a:rPr sz="2000" b="1" spc="-10" dirty="0">
                <a:solidFill>
                  <a:srgbClr val="FFFFFF"/>
                </a:solidFill>
                <a:latin typeface="Tahoma"/>
                <a:cs typeface="Tahoma"/>
              </a:rPr>
              <a:t>Climate</a:t>
            </a:r>
            <a:endParaRPr sz="2000">
              <a:latin typeface="Tahoma"/>
              <a:cs typeface="Tahoma"/>
            </a:endParaRPr>
          </a:p>
        </p:txBody>
      </p:sp>
      <p:sp>
        <p:nvSpPr>
          <p:cNvPr id="6" name="object 6"/>
          <p:cNvSpPr txBox="1"/>
          <p:nvPr/>
        </p:nvSpPr>
        <p:spPr>
          <a:xfrm>
            <a:off x="580833" y="1310521"/>
            <a:ext cx="2287905" cy="3319627"/>
          </a:xfrm>
          <a:prstGeom prst="rect">
            <a:avLst/>
          </a:prstGeom>
        </p:spPr>
        <p:txBody>
          <a:bodyPr vert="horz" wrap="square" lIns="0" tIns="12700" rIns="0" bIns="0" rtlCol="0">
            <a:spAutoFit/>
          </a:bodyPr>
          <a:lstStyle/>
          <a:p>
            <a:pPr marL="12700" marR="5080" algn="l">
              <a:lnSpc>
                <a:spcPct val="111100"/>
              </a:lnSpc>
              <a:spcBef>
                <a:spcPts val="100"/>
              </a:spcBef>
            </a:pPr>
            <a:r>
              <a:rPr lang="en-US" sz="1200" spc="-10" dirty="0">
                <a:solidFill>
                  <a:srgbClr val="807B75"/>
                </a:solidFill>
                <a:latin typeface="Century Gothic"/>
                <a:cs typeface="Century Gothic"/>
              </a:rPr>
              <a:t>Plainfield</a:t>
            </a:r>
            <a:r>
              <a:rPr sz="1200" dirty="0">
                <a:solidFill>
                  <a:srgbClr val="807B75"/>
                </a:solidFill>
                <a:latin typeface="Century Gothic"/>
                <a:cs typeface="Century Gothic"/>
              </a:rPr>
              <a:t> </a:t>
            </a:r>
            <a:r>
              <a:rPr lang="en-US" sz="1200" dirty="0">
                <a:solidFill>
                  <a:srgbClr val="807B75"/>
                </a:solidFill>
                <a:latin typeface="Century Gothic"/>
                <a:cs typeface="Century Gothic"/>
              </a:rPr>
              <a:t>recommends </a:t>
            </a:r>
            <a:r>
              <a:rPr sz="1200" spc="-25" dirty="0">
                <a:solidFill>
                  <a:srgbClr val="807B75"/>
                </a:solidFill>
                <a:latin typeface="Century Gothic"/>
                <a:cs typeface="Century Gothic"/>
              </a:rPr>
              <a:t>approach</a:t>
            </a:r>
            <a:r>
              <a:rPr lang="en-US" sz="1200" spc="-25" dirty="0">
                <a:solidFill>
                  <a:srgbClr val="807B75"/>
                </a:solidFill>
                <a:latin typeface="Century Gothic"/>
                <a:cs typeface="Century Gothic"/>
              </a:rPr>
              <a:t>ing</a:t>
            </a:r>
            <a:r>
              <a:rPr sz="1200" dirty="0">
                <a:solidFill>
                  <a:srgbClr val="807B75"/>
                </a:solidFill>
                <a:latin typeface="Century Gothic"/>
                <a:cs typeface="Century Gothic"/>
              </a:rPr>
              <a:t> </a:t>
            </a:r>
            <a:r>
              <a:rPr lang="en-US" sz="1200" spc="-25" dirty="0">
                <a:solidFill>
                  <a:srgbClr val="807B75"/>
                </a:solidFill>
                <a:latin typeface="Century Gothic"/>
                <a:cs typeface="Century Gothic"/>
              </a:rPr>
              <a:t>DEI </a:t>
            </a:r>
            <a:r>
              <a:rPr sz="1200" dirty="0">
                <a:solidFill>
                  <a:srgbClr val="807B75"/>
                </a:solidFill>
                <a:latin typeface="Century Gothic"/>
                <a:cs typeface="Century Gothic"/>
              </a:rPr>
              <a:t>using</a:t>
            </a:r>
            <a:r>
              <a:rPr sz="1200" spc="135" dirty="0">
                <a:solidFill>
                  <a:srgbClr val="807B75"/>
                </a:solidFill>
                <a:latin typeface="Century Gothic"/>
                <a:cs typeface="Century Gothic"/>
              </a:rPr>
              <a:t> </a:t>
            </a:r>
            <a:r>
              <a:rPr sz="1200" spc="-140" dirty="0">
                <a:solidFill>
                  <a:srgbClr val="807B75"/>
                </a:solidFill>
                <a:latin typeface="Century Gothic"/>
                <a:cs typeface="Century Gothic"/>
              </a:rPr>
              <a:t>a</a:t>
            </a:r>
            <a:r>
              <a:rPr sz="1200" spc="140" dirty="0">
                <a:solidFill>
                  <a:srgbClr val="807B75"/>
                </a:solidFill>
                <a:latin typeface="Century Gothic"/>
                <a:cs typeface="Century Gothic"/>
              </a:rPr>
              <a:t> </a:t>
            </a:r>
            <a:r>
              <a:rPr sz="1200" dirty="0">
                <a:solidFill>
                  <a:srgbClr val="807B75"/>
                </a:solidFill>
                <a:latin typeface="Century Gothic"/>
                <a:cs typeface="Century Gothic"/>
              </a:rPr>
              <a:t>framework</a:t>
            </a:r>
            <a:r>
              <a:rPr sz="1200" spc="135" dirty="0">
                <a:solidFill>
                  <a:srgbClr val="807B75"/>
                </a:solidFill>
                <a:latin typeface="Century Gothic"/>
                <a:cs typeface="Century Gothic"/>
              </a:rPr>
              <a:t> </a:t>
            </a:r>
            <a:r>
              <a:rPr sz="1200" spc="50" dirty="0">
                <a:solidFill>
                  <a:srgbClr val="807B75"/>
                </a:solidFill>
                <a:latin typeface="Century Gothic"/>
                <a:cs typeface="Century Gothic"/>
              </a:rPr>
              <a:t>prioritizing </a:t>
            </a:r>
            <a:r>
              <a:rPr sz="1200" dirty="0">
                <a:solidFill>
                  <a:srgbClr val="807B75"/>
                </a:solidFill>
                <a:latin typeface="Century Gothic"/>
                <a:cs typeface="Century Gothic"/>
              </a:rPr>
              <a:t>four</a:t>
            </a:r>
            <a:r>
              <a:rPr sz="1200" spc="190" dirty="0">
                <a:solidFill>
                  <a:srgbClr val="807B75"/>
                </a:solidFill>
                <a:latin typeface="Century Gothic"/>
                <a:cs typeface="Century Gothic"/>
              </a:rPr>
              <a:t> </a:t>
            </a:r>
            <a:r>
              <a:rPr sz="1200" dirty="0">
                <a:solidFill>
                  <a:srgbClr val="807B75"/>
                </a:solidFill>
                <a:latin typeface="Century Gothic"/>
                <a:cs typeface="Century Gothic"/>
              </a:rPr>
              <a:t>strategy</a:t>
            </a:r>
            <a:r>
              <a:rPr sz="1200" spc="195" dirty="0">
                <a:solidFill>
                  <a:srgbClr val="807B75"/>
                </a:solidFill>
                <a:latin typeface="Century Gothic"/>
                <a:cs typeface="Century Gothic"/>
              </a:rPr>
              <a:t> </a:t>
            </a:r>
            <a:r>
              <a:rPr sz="1200" spc="-10" dirty="0">
                <a:solidFill>
                  <a:srgbClr val="807B75"/>
                </a:solidFill>
                <a:latin typeface="Century Gothic"/>
                <a:cs typeface="Century Gothic"/>
              </a:rPr>
              <a:t>areas:</a:t>
            </a:r>
            <a:endParaRPr sz="1200" dirty="0">
              <a:latin typeface="Century Gothic"/>
              <a:cs typeface="Century Gothic"/>
            </a:endParaRPr>
          </a:p>
          <a:p>
            <a:pPr marL="195580" marR="266065" indent="-137795" algn="l">
              <a:lnSpc>
                <a:spcPct val="111100"/>
              </a:lnSpc>
              <a:spcBef>
                <a:spcPts val="450"/>
              </a:spcBef>
              <a:buAutoNum type="arabicPeriod"/>
              <a:tabLst>
                <a:tab pos="196215" algn="l"/>
              </a:tabLst>
            </a:pPr>
            <a:r>
              <a:rPr sz="1200" spc="-30" dirty="0">
                <a:solidFill>
                  <a:srgbClr val="807B75"/>
                </a:solidFill>
                <a:latin typeface="Century Gothic"/>
                <a:cs typeface="Century Gothic"/>
              </a:rPr>
              <a:t>Create</a:t>
            </a:r>
            <a:r>
              <a:rPr sz="1200" spc="-45" dirty="0">
                <a:solidFill>
                  <a:srgbClr val="807B75"/>
                </a:solidFill>
                <a:latin typeface="Century Gothic"/>
                <a:cs typeface="Century Gothic"/>
              </a:rPr>
              <a:t> </a:t>
            </a:r>
            <a:r>
              <a:rPr sz="1200" spc="-20" dirty="0">
                <a:solidFill>
                  <a:srgbClr val="807B75"/>
                </a:solidFill>
                <a:latin typeface="Century Gothic"/>
                <a:cs typeface="Century Gothic"/>
              </a:rPr>
              <a:t>an</a:t>
            </a:r>
            <a:r>
              <a:rPr sz="1200" spc="-45" dirty="0">
                <a:solidFill>
                  <a:srgbClr val="807B75"/>
                </a:solidFill>
                <a:latin typeface="Century Gothic"/>
                <a:cs typeface="Century Gothic"/>
              </a:rPr>
              <a:t> </a:t>
            </a:r>
            <a:r>
              <a:rPr sz="1200" spc="-10" dirty="0">
                <a:solidFill>
                  <a:srgbClr val="807B75"/>
                </a:solidFill>
                <a:latin typeface="Century Gothic"/>
                <a:cs typeface="Century Gothic"/>
              </a:rPr>
              <a:t>infrastructure </a:t>
            </a:r>
            <a:r>
              <a:rPr sz="1200" dirty="0">
                <a:solidFill>
                  <a:srgbClr val="807B75"/>
                </a:solidFill>
                <a:latin typeface="Century Gothic"/>
                <a:cs typeface="Century Gothic"/>
              </a:rPr>
              <a:t>to</a:t>
            </a:r>
            <a:r>
              <a:rPr sz="1200" spc="125" dirty="0">
                <a:solidFill>
                  <a:srgbClr val="807B75"/>
                </a:solidFill>
                <a:latin typeface="Century Gothic"/>
                <a:cs typeface="Century Gothic"/>
              </a:rPr>
              <a:t> </a:t>
            </a:r>
            <a:r>
              <a:rPr sz="1200" dirty="0">
                <a:solidFill>
                  <a:srgbClr val="807B75"/>
                </a:solidFill>
                <a:latin typeface="Century Gothic"/>
                <a:cs typeface="Century Gothic"/>
              </a:rPr>
              <a:t>support</a:t>
            </a:r>
            <a:r>
              <a:rPr sz="1200" spc="125" dirty="0">
                <a:solidFill>
                  <a:srgbClr val="807B75"/>
                </a:solidFill>
                <a:latin typeface="Century Gothic"/>
                <a:cs typeface="Century Gothic"/>
              </a:rPr>
              <a:t> </a:t>
            </a:r>
            <a:r>
              <a:rPr sz="1200" spc="50" dirty="0">
                <a:solidFill>
                  <a:srgbClr val="807B75"/>
                </a:solidFill>
                <a:latin typeface="Century Gothic"/>
                <a:cs typeface="Century Gothic"/>
              </a:rPr>
              <a:t>diversity</a:t>
            </a:r>
            <a:r>
              <a:rPr sz="1200" spc="130" dirty="0">
                <a:solidFill>
                  <a:srgbClr val="807B75"/>
                </a:solidFill>
                <a:latin typeface="Century Gothic"/>
                <a:cs typeface="Century Gothic"/>
              </a:rPr>
              <a:t> </a:t>
            </a:r>
            <a:r>
              <a:rPr sz="1200" spc="-50" dirty="0">
                <a:solidFill>
                  <a:srgbClr val="807B75"/>
                </a:solidFill>
                <a:latin typeface="Century Gothic"/>
                <a:cs typeface="Century Gothic"/>
              </a:rPr>
              <a:t>and </a:t>
            </a:r>
            <a:r>
              <a:rPr sz="1200" dirty="0">
                <a:solidFill>
                  <a:srgbClr val="807B75"/>
                </a:solidFill>
                <a:latin typeface="Century Gothic"/>
                <a:cs typeface="Century Gothic"/>
              </a:rPr>
              <a:t>inclusion</a:t>
            </a:r>
            <a:r>
              <a:rPr sz="1200" spc="270" dirty="0">
                <a:solidFill>
                  <a:srgbClr val="807B75"/>
                </a:solidFill>
                <a:latin typeface="Century Gothic"/>
                <a:cs typeface="Century Gothic"/>
              </a:rPr>
              <a:t> </a:t>
            </a:r>
            <a:r>
              <a:rPr sz="1200" spc="-10" dirty="0">
                <a:solidFill>
                  <a:srgbClr val="807B75"/>
                </a:solidFill>
                <a:latin typeface="Century Gothic"/>
                <a:cs typeface="Century Gothic"/>
              </a:rPr>
              <a:t>activities.</a:t>
            </a:r>
            <a:endParaRPr sz="1200" dirty="0">
              <a:latin typeface="Century Gothic"/>
              <a:cs typeface="Century Gothic"/>
            </a:endParaRPr>
          </a:p>
          <a:p>
            <a:pPr marL="186690" marR="121285" indent="-174625" algn="l">
              <a:lnSpc>
                <a:spcPct val="111100"/>
              </a:lnSpc>
              <a:spcBef>
                <a:spcPts val="450"/>
              </a:spcBef>
              <a:buAutoNum type="arabicPeriod"/>
              <a:tabLst>
                <a:tab pos="187325" algn="l"/>
              </a:tabLst>
            </a:pPr>
            <a:r>
              <a:rPr sz="1200" spc="60" dirty="0">
                <a:solidFill>
                  <a:srgbClr val="807B75"/>
                </a:solidFill>
                <a:latin typeface="Century Gothic"/>
                <a:cs typeface="Century Gothic"/>
              </a:rPr>
              <a:t>Foster</a:t>
            </a:r>
            <a:r>
              <a:rPr sz="1200" spc="25" dirty="0">
                <a:solidFill>
                  <a:srgbClr val="807B75"/>
                </a:solidFill>
                <a:latin typeface="Century Gothic"/>
                <a:cs typeface="Century Gothic"/>
              </a:rPr>
              <a:t> </a:t>
            </a:r>
            <a:r>
              <a:rPr sz="1200" spc="-135" dirty="0">
                <a:solidFill>
                  <a:srgbClr val="807B75"/>
                </a:solidFill>
                <a:latin typeface="Century Gothic"/>
                <a:cs typeface="Century Gothic"/>
              </a:rPr>
              <a:t>a</a:t>
            </a:r>
            <a:r>
              <a:rPr sz="1200" spc="25" dirty="0">
                <a:solidFill>
                  <a:srgbClr val="807B75"/>
                </a:solidFill>
                <a:latin typeface="Century Gothic"/>
                <a:cs typeface="Century Gothic"/>
              </a:rPr>
              <a:t> </a:t>
            </a:r>
            <a:r>
              <a:rPr sz="1200" spc="-15" dirty="0">
                <a:solidFill>
                  <a:srgbClr val="807B75"/>
                </a:solidFill>
                <a:latin typeface="Century Gothic"/>
                <a:cs typeface="Century Gothic"/>
              </a:rPr>
              <a:t>climate</a:t>
            </a:r>
            <a:r>
              <a:rPr sz="1200" spc="25" dirty="0">
                <a:solidFill>
                  <a:srgbClr val="807B75"/>
                </a:solidFill>
                <a:latin typeface="Century Gothic"/>
                <a:cs typeface="Century Gothic"/>
              </a:rPr>
              <a:t> </a:t>
            </a:r>
            <a:r>
              <a:rPr sz="1200" dirty="0">
                <a:solidFill>
                  <a:srgbClr val="807B75"/>
                </a:solidFill>
                <a:latin typeface="Century Gothic"/>
                <a:cs typeface="Century Gothic"/>
              </a:rPr>
              <a:t>that</a:t>
            </a:r>
            <a:r>
              <a:rPr sz="1200" spc="25" dirty="0">
                <a:solidFill>
                  <a:srgbClr val="807B75"/>
                </a:solidFill>
                <a:latin typeface="Century Gothic"/>
                <a:cs typeface="Century Gothic"/>
              </a:rPr>
              <a:t> </a:t>
            </a:r>
            <a:r>
              <a:rPr sz="1200" spc="100" dirty="0">
                <a:solidFill>
                  <a:srgbClr val="807B75"/>
                </a:solidFill>
                <a:latin typeface="Century Gothic"/>
                <a:cs typeface="Century Gothic"/>
              </a:rPr>
              <a:t>is</a:t>
            </a:r>
            <a:r>
              <a:rPr sz="1200" spc="95" dirty="0">
                <a:solidFill>
                  <a:srgbClr val="807B75"/>
                </a:solidFill>
                <a:latin typeface="Century Gothic"/>
                <a:cs typeface="Century Gothic"/>
              </a:rPr>
              <a:t> </a:t>
            </a:r>
            <a:r>
              <a:rPr sz="1200" spc="15" dirty="0">
                <a:solidFill>
                  <a:srgbClr val="807B75"/>
                </a:solidFill>
                <a:latin typeface="Century Gothic"/>
                <a:cs typeface="Century Gothic"/>
              </a:rPr>
              <a:t>inclusive</a:t>
            </a:r>
            <a:r>
              <a:rPr sz="1200" spc="25" dirty="0">
                <a:solidFill>
                  <a:srgbClr val="807B75"/>
                </a:solidFill>
                <a:latin typeface="Century Gothic"/>
                <a:cs typeface="Century Gothic"/>
              </a:rPr>
              <a:t> </a:t>
            </a:r>
            <a:r>
              <a:rPr sz="1200" spc="20" dirty="0">
                <a:solidFill>
                  <a:srgbClr val="807B75"/>
                </a:solidFill>
                <a:latin typeface="Century Gothic"/>
                <a:cs typeface="Century Gothic"/>
              </a:rPr>
              <a:t>of</a:t>
            </a:r>
            <a:r>
              <a:rPr sz="1200" spc="25" dirty="0">
                <a:solidFill>
                  <a:srgbClr val="807B75"/>
                </a:solidFill>
                <a:latin typeface="Century Gothic"/>
                <a:cs typeface="Century Gothic"/>
              </a:rPr>
              <a:t> </a:t>
            </a:r>
            <a:r>
              <a:rPr sz="1200" dirty="0">
                <a:solidFill>
                  <a:srgbClr val="807B75"/>
                </a:solidFill>
                <a:latin typeface="Century Gothic"/>
                <a:cs typeface="Century Gothic"/>
              </a:rPr>
              <a:t>all</a:t>
            </a:r>
            <a:r>
              <a:rPr sz="1200" spc="25" dirty="0">
                <a:solidFill>
                  <a:srgbClr val="807B75"/>
                </a:solidFill>
                <a:latin typeface="Century Gothic"/>
                <a:cs typeface="Century Gothic"/>
              </a:rPr>
              <a:t> </a:t>
            </a:r>
            <a:r>
              <a:rPr lang="en-US" sz="1200" spc="-10" dirty="0">
                <a:solidFill>
                  <a:srgbClr val="807B75"/>
                </a:solidFill>
                <a:latin typeface="Century Gothic"/>
                <a:cs typeface="Century Gothic"/>
              </a:rPr>
              <a:t>in the school community</a:t>
            </a:r>
            <a:r>
              <a:rPr sz="1200" spc="-25" dirty="0">
                <a:solidFill>
                  <a:srgbClr val="807B75"/>
                </a:solidFill>
                <a:latin typeface="Century Gothic"/>
                <a:cs typeface="Century Gothic"/>
              </a:rPr>
              <a:t>.</a:t>
            </a:r>
            <a:endParaRPr sz="1200" dirty="0">
              <a:latin typeface="Century Gothic"/>
              <a:cs typeface="Century Gothic"/>
            </a:endParaRPr>
          </a:p>
          <a:p>
            <a:pPr marL="188595" indent="-176530" algn="l">
              <a:lnSpc>
                <a:spcPct val="100000"/>
              </a:lnSpc>
              <a:spcBef>
                <a:spcPts val="605"/>
              </a:spcBef>
              <a:buAutoNum type="arabicPeriod"/>
              <a:tabLst>
                <a:tab pos="189230" algn="l"/>
              </a:tabLst>
            </a:pPr>
            <a:r>
              <a:rPr sz="1200" spc="-10" dirty="0">
                <a:solidFill>
                  <a:srgbClr val="807B75"/>
                </a:solidFill>
                <a:latin typeface="Century Gothic"/>
                <a:cs typeface="Century Gothic"/>
              </a:rPr>
              <a:t>Develop</a:t>
            </a:r>
            <a:r>
              <a:rPr sz="1200" spc="-35" dirty="0">
                <a:solidFill>
                  <a:srgbClr val="807B75"/>
                </a:solidFill>
                <a:latin typeface="Century Gothic"/>
                <a:cs typeface="Century Gothic"/>
              </a:rPr>
              <a:t> and</a:t>
            </a:r>
            <a:r>
              <a:rPr sz="1200" spc="-30" dirty="0">
                <a:solidFill>
                  <a:srgbClr val="807B75"/>
                </a:solidFill>
                <a:latin typeface="Century Gothic"/>
                <a:cs typeface="Century Gothic"/>
              </a:rPr>
              <a:t> </a:t>
            </a:r>
            <a:r>
              <a:rPr sz="1200" spc="-10" dirty="0">
                <a:solidFill>
                  <a:srgbClr val="807B75"/>
                </a:solidFill>
                <a:latin typeface="Century Gothic"/>
                <a:cs typeface="Century Gothic"/>
              </a:rPr>
              <a:t>support</a:t>
            </a:r>
            <a:endParaRPr sz="1200" dirty="0">
              <a:latin typeface="Century Gothic"/>
              <a:cs typeface="Century Gothic"/>
            </a:endParaRPr>
          </a:p>
          <a:p>
            <a:pPr marL="188595" marR="166370" algn="l">
              <a:lnSpc>
                <a:spcPct val="111100"/>
              </a:lnSpc>
            </a:pPr>
            <a:r>
              <a:rPr sz="1200" dirty="0">
                <a:solidFill>
                  <a:srgbClr val="807B75"/>
                </a:solidFill>
                <a:latin typeface="Century Gothic"/>
                <a:cs typeface="Century Gothic"/>
              </a:rPr>
              <a:t>the</a:t>
            </a:r>
            <a:r>
              <a:rPr sz="1200" spc="10" dirty="0">
                <a:solidFill>
                  <a:srgbClr val="807B75"/>
                </a:solidFill>
                <a:latin typeface="Century Gothic"/>
                <a:cs typeface="Century Gothic"/>
              </a:rPr>
              <a:t> </a:t>
            </a:r>
            <a:r>
              <a:rPr sz="1200" spc="-10" dirty="0">
                <a:solidFill>
                  <a:srgbClr val="807B75"/>
                </a:solidFill>
                <a:latin typeface="Century Gothic"/>
                <a:cs typeface="Century Gothic"/>
              </a:rPr>
              <a:t>people</a:t>
            </a:r>
            <a:r>
              <a:rPr sz="1200" spc="10" dirty="0">
                <a:solidFill>
                  <a:srgbClr val="807B75"/>
                </a:solidFill>
                <a:latin typeface="Century Gothic"/>
                <a:cs typeface="Century Gothic"/>
              </a:rPr>
              <a:t> </a:t>
            </a:r>
            <a:r>
              <a:rPr sz="1200" dirty="0">
                <a:solidFill>
                  <a:srgbClr val="807B75"/>
                </a:solidFill>
                <a:latin typeface="Century Gothic"/>
                <a:cs typeface="Century Gothic"/>
              </a:rPr>
              <a:t>who</a:t>
            </a:r>
            <a:r>
              <a:rPr sz="1200" spc="10" dirty="0">
                <a:solidFill>
                  <a:srgbClr val="807B75"/>
                </a:solidFill>
                <a:latin typeface="Century Gothic"/>
                <a:cs typeface="Century Gothic"/>
              </a:rPr>
              <a:t> </a:t>
            </a:r>
            <a:r>
              <a:rPr sz="1200" spc="-10" dirty="0">
                <a:solidFill>
                  <a:srgbClr val="807B75"/>
                </a:solidFill>
                <a:latin typeface="Century Gothic"/>
                <a:cs typeface="Century Gothic"/>
              </a:rPr>
              <a:t>comprise </a:t>
            </a:r>
            <a:r>
              <a:rPr lang="en-US" sz="1200" spc="-10" dirty="0">
                <a:solidFill>
                  <a:srgbClr val="807B75"/>
                </a:solidFill>
                <a:latin typeface="Century Gothic"/>
                <a:cs typeface="Century Gothic"/>
              </a:rPr>
              <a:t>your community</a:t>
            </a:r>
            <a:r>
              <a:rPr sz="1200" spc="-10" dirty="0">
                <a:solidFill>
                  <a:srgbClr val="807B75"/>
                </a:solidFill>
                <a:latin typeface="Century Gothic"/>
                <a:cs typeface="Century Gothic"/>
              </a:rPr>
              <a:t>.</a:t>
            </a:r>
            <a:endParaRPr sz="1200" dirty="0">
              <a:latin typeface="Century Gothic"/>
              <a:cs typeface="Century Gothic"/>
            </a:endParaRPr>
          </a:p>
          <a:p>
            <a:pPr marL="197485" marR="248285" indent="-185420" algn="l">
              <a:lnSpc>
                <a:spcPct val="111100"/>
              </a:lnSpc>
              <a:spcBef>
                <a:spcPts val="450"/>
              </a:spcBef>
              <a:buAutoNum type="arabicPeriod" startAt="4"/>
              <a:tabLst>
                <a:tab pos="198120" algn="l"/>
              </a:tabLst>
            </a:pPr>
            <a:r>
              <a:rPr sz="1200" dirty="0">
                <a:solidFill>
                  <a:srgbClr val="807B75"/>
                </a:solidFill>
                <a:latin typeface="Century Gothic"/>
                <a:cs typeface="Century Gothic"/>
              </a:rPr>
              <a:t>Engage</a:t>
            </a:r>
            <a:r>
              <a:rPr sz="1200" spc="15" dirty="0">
                <a:solidFill>
                  <a:srgbClr val="807B75"/>
                </a:solidFill>
                <a:latin typeface="Century Gothic"/>
                <a:cs typeface="Century Gothic"/>
              </a:rPr>
              <a:t> </a:t>
            </a:r>
            <a:r>
              <a:rPr sz="1200" dirty="0">
                <a:solidFill>
                  <a:srgbClr val="807B75"/>
                </a:solidFill>
                <a:latin typeface="Century Gothic"/>
                <a:cs typeface="Century Gothic"/>
              </a:rPr>
              <a:t>in</a:t>
            </a:r>
            <a:r>
              <a:rPr sz="1200" spc="20" dirty="0">
                <a:solidFill>
                  <a:srgbClr val="807B75"/>
                </a:solidFill>
                <a:latin typeface="Century Gothic"/>
                <a:cs typeface="Century Gothic"/>
              </a:rPr>
              <a:t> </a:t>
            </a:r>
            <a:r>
              <a:rPr sz="1200" spc="-25" dirty="0">
                <a:solidFill>
                  <a:srgbClr val="807B75"/>
                </a:solidFill>
                <a:latin typeface="Century Gothic"/>
                <a:cs typeface="Century Gothic"/>
              </a:rPr>
              <a:t>our </a:t>
            </a:r>
            <a:r>
              <a:rPr sz="1200" dirty="0">
                <a:solidFill>
                  <a:srgbClr val="807B75"/>
                </a:solidFill>
                <a:latin typeface="Century Gothic"/>
                <a:cs typeface="Century Gothic"/>
              </a:rPr>
              <a:t>surrounding</a:t>
            </a:r>
            <a:r>
              <a:rPr lang="en-US" sz="1200" dirty="0">
                <a:solidFill>
                  <a:srgbClr val="807B75"/>
                </a:solidFill>
                <a:latin typeface="Century Gothic"/>
                <a:cs typeface="Century Gothic"/>
              </a:rPr>
              <a:t> </a:t>
            </a:r>
            <a:r>
              <a:rPr lang="en-US" sz="1200" spc="-10" dirty="0">
                <a:solidFill>
                  <a:srgbClr val="807B75"/>
                </a:solidFill>
                <a:latin typeface="Century Gothic"/>
                <a:cs typeface="Century Gothic"/>
              </a:rPr>
              <a:t>community</a:t>
            </a:r>
            <a:endParaRPr sz="1200" dirty="0">
              <a:latin typeface="Century Gothic"/>
              <a:cs typeface="Century Gothic"/>
            </a:endParaRPr>
          </a:p>
        </p:txBody>
      </p:sp>
      <p:sp>
        <p:nvSpPr>
          <p:cNvPr id="7" name="object 7"/>
          <p:cNvSpPr txBox="1">
            <a:spLocks noGrp="1"/>
          </p:cNvSpPr>
          <p:nvPr>
            <p:ph type="title"/>
          </p:nvPr>
        </p:nvSpPr>
        <p:spPr>
          <a:xfrm>
            <a:off x="545083" y="487476"/>
            <a:ext cx="5974715" cy="529590"/>
          </a:xfrm>
          <a:prstGeom prst="rect">
            <a:avLst/>
          </a:prstGeom>
        </p:spPr>
        <p:txBody>
          <a:bodyPr vert="horz" wrap="square" lIns="0" tIns="13335" rIns="0" bIns="0" rtlCol="0">
            <a:spAutoFit/>
          </a:bodyPr>
          <a:lstStyle/>
          <a:p>
            <a:pPr marL="12700">
              <a:lnSpc>
                <a:spcPct val="100000"/>
              </a:lnSpc>
              <a:spcBef>
                <a:spcPts val="105"/>
              </a:spcBef>
            </a:pPr>
            <a:r>
              <a:rPr sz="3300" spc="155" dirty="0">
                <a:solidFill>
                  <a:srgbClr val="807B75"/>
                </a:solidFill>
              </a:rPr>
              <a:t>Using</a:t>
            </a:r>
            <a:r>
              <a:rPr sz="3300" spc="-110" dirty="0">
                <a:solidFill>
                  <a:srgbClr val="807B75"/>
                </a:solidFill>
              </a:rPr>
              <a:t> </a:t>
            </a:r>
            <a:r>
              <a:rPr sz="3300" spc="-365" dirty="0">
                <a:solidFill>
                  <a:srgbClr val="807B75"/>
                </a:solidFill>
              </a:rPr>
              <a:t>a</a:t>
            </a:r>
            <a:r>
              <a:rPr sz="3300" spc="10" dirty="0">
                <a:solidFill>
                  <a:srgbClr val="807B75"/>
                </a:solidFill>
              </a:rPr>
              <a:t> </a:t>
            </a:r>
            <a:r>
              <a:rPr sz="3300" spc="-45" dirty="0">
                <a:solidFill>
                  <a:srgbClr val="807B75"/>
                </a:solidFill>
              </a:rPr>
              <a:t>Common</a:t>
            </a:r>
            <a:r>
              <a:rPr sz="3300" spc="-50" dirty="0">
                <a:solidFill>
                  <a:srgbClr val="807B75"/>
                </a:solidFill>
              </a:rPr>
              <a:t> </a:t>
            </a:r>
            <a:r>
              <a:rPr sz="3300" spc="35" dirty="0">
                <a:solidFill>
                  <a:srgbClr val="807B75"/>
                </a:solidFill>
              </a:rPr>
              <a:t>Framework</a:t>
            </a:r>
            <a:endParaRPr sz="3300"/>
          </a:p>
        </p:txBody>
      </p:sp>
      <p:sp>
        <p:nvSpPr>
          <p:cNvPr id="16" name="object 16"/>
          <p:cNvSpPr txBox="1">
            <a:spLocks noGrp="1"/>
          </p:cNvSpPr>
          <p:nvPr>
            <p:ph type="sldNum" sz="quarter" idx="12"/>
          </p:nvPr>
        </p:nvSpPr>
        <p:spPr>
          <a:xfrm>
            <a:off x="8275856" y="7303344"/>
            <a:ext cx="1605279" cy="166071"/>
          </a:xfrm>
          <a:prstGeom prst="rect">
            <a:avLst/>
          </a:prstGeom>
        </p:spPr>
        <p:txBody>
          <a:bodyPr vert="horz" wrap="square" lIns="0" tIns="12065" rIns="0" bIns="0" rtlCol="0">
            <a:spAutoFit/>
          </a:bodyPr>
          <a:lstStyle/>
          <a:p>
            <a:pPr marL="57785">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r>
              <a:rPr spc="65" dirty="0"/>
              <a:t>2</a:t>
            </a:r>
          </a:p>
        </p:txBody>
      </p:sp>
      <p:sp>
        <p:nvSpPr>
          <p:cNvPr id="8" name="object 8"/>
          <p:cNvSpPr txBox="1"/>
          <p:nvPr/>
        </p:nvSpPr>
        <p:spPr>
          <a:xfrm>
            <a:off x="558291" y="5209334"/>
            <a:ext cx="2332990" cy="1041400"/>
          </a:xfrm>
          <a:prstGeom prst="rect">
            <a:avLst/>
          </a:prstGeom>
        </p:spPr>
        <p:txBody>
          <a:bodyPr vert="horz" wrap="square" lIns="0" tIns="12700" rIns="0" bIns="0" rtlCol="0">
            <a:spAutoFit/>
          </a:bodyPr>
          <a:lstStyle/>
          <a:p>
            <a:pPr marL="12700" marR="5080">
              <a:lnSpc>
                <a:spcPct val="111100"/>
              </a:lnSpc>
              <a:spcBef>
                <a:spcPts val="100"/>
              </a:spcBef>
            </a:pPr>
            <a:r>
              <a:rPr sz="1200" spc="60" dirty="0">
                <a:solidFill>
                  <a:srgbClr val="807B75"/>
                </a:solidFill>
                <a:latin typeface="Century Gothic"/>
                <a:cs typeface="Century Gothic"/>
              </a:rPr>
              <a:t>Using</a:t>
            </a:r>
            <a:r>
              <a:rPr sz="1200" spc="10" dirty="0">
                <a:solidFill>
                  <a:srgbClr val="807B75"/>
                </a:solidFill>
                <a:latin typeface="Century Gothic"/>
                <a:cs typeface="Century Gothic"/>
              </a:rPr>
              <a:t> </a:t>
            </a:r>
            <a:r>
              <a:rPr sz="1200" spc="65" dirty="0">
                <a:solidFill>
                  <a:srgbClr val="807B75"/>
                </a:solidFill>
                <a:latin typeface="Century Gothic"/>
                <a:cs typeface="Century Gothic"/>
              </a:rPr>
              <a:t>this</a:t>
            </a:r>
            <a:r>
              <a:rPr sz="1200" spc="15" dirty="0">
                <a:solidFill>
                  <a:srgbClr val="807B75"/>
                </a:solidFill>
                <a:latin typeface="Century Gothic"/>
                <a:cs typeface="Century Gothic"/>
              </a:rPr>
              <a:t> </a:t>
            </a:r>
            <a:r>
              <a:rPr sz="1200" spc="-10" dirty="0">
                <a:solidFill>
                  <a:srgbClr val="807B75"/>
                </a:solidFill>
                <a:latin typeface="Century Gothic"/>
                <a:cs typeface="Century Gothic"/>
              </a:rPr>
              <a:t>common</a:t>
            </a:r>
            <a:r>
              <a:rPr sz="1200" spc="15" dirty="0">
                <a:solidFill>
                  <a:srgbClr val="807B75"/>
                </a:solidFill>
                <a:latin typeface="Century Gothic"/>
                <a:cs typeface="Century Gothic"/>
              </a:rPr>
              <a:t> </a:t>
            </a:r>
            <a:r>
              <a:rPr sz="1200" spc="-10" dirty="0">
                <a:solidFill>
                  <a:srgbClr val="807B75"/>
                </a:solidFill>
                <a:latin typeface="Century Gothic"/>
                <a:cs typeface="Century Gothic"/>
              </a:rPr>
              <a:t>framework </a:t>
            </a:r>
            <a:r>
              <a:rPr sz="1200" dirty="0">
                <a:solidFill>
                  <a:srgbClr val="807B75"/>
                </a:solidFill>
                <a:latin typeface="Century Gothic"/>
                <a:cs typeface="Century Gothic"/>
              </a:rPr>
              <a:t>across</a:t>
            </a:r>
            <a:r>
              <a:rPr sz="1200" spc="85" dirty="0">
                <a:solidFill>
                  <a:srgbClr val="807B75"/>
                </a:solidFill>
                <a:latin typeface="Century Gothic"/>
                <a:cs typeface="Century Gothic"/>
              </a:rPr>
              <a:t> </a:t>
            </a:r>
            <a:r>
              <a:rPr lang="en-US" sz="1200" dirty="0">
                <a:solidFill>
                  <a:srgbClr val="807B75"/>
                </a:solidFill>
                <a:latin typeface="Century Gothic"/>
                <a:cs typeface="Century Gothic"/>
              </a:rPr>
              <a:t>schools</a:t>
            </a:r>
            <a:r>
              <a:rPr sz="1200" dirty="0">
                <a:solidFill>
                  <a:srgbClr val="807B75"/>
                </a:solidFill>
                <a:latin typeface="Century Gothic"/>
                <a:cs typeface="Century Gothic"/>
              </a:rPr>
              <a:t>,</a:t>
            </a:r>
            <a:r>
              <a:rPr sz="1200" spc="90" dirty="0">
                <a:solidFill>
                  <a:srgbClr val="807B75"/>
                </a:solidFill>
                <a:latin typeface="Century Gothic"/>
                <a:cs typeface="Century Gothic"/>
              </a:rPr>
              <a:t> </a:t>
            </a:r>
            <a:r>
              <a:rPr lang="en-US" sz="1200" dirty="0">
                <a:solidFill>
                  <a:srgbClr val="807B75"/>
                </a:solidFill>
                <a:latin typeface="Century Gothic"/>
                <a:cs typeface="Century Gothic"/>
              </a:rPr>
              <a:t>a District</a:t>
            </a:r>
            <a:r>
              <a:rPr sz="1200" spc="90" dirty="0">
                <a:solidFill>
                  <a:srgbClr val="807B75"/>
                </a:solidFill>
                <a:latin typeface="Century Gothic"/>
                <a:cs typeface="Century Gothic"/>
              </a:rPr>
              <a:t> </a:t>
            </a:r>
            <a:r>
              <a:rPr sz="1200" spc="-60" dirty="0">
                <a:solidFill>
                  <a:srgbClr val="807B75"/>
                </a:solidFill>
                <a:latin typeface="Century Gothic"/>
                <a:cs typeface="Century Gothic"/>
              </a:rPr>
              <a:t>can</a:t>
            </a:r>
            <a:r>
              <a:rPr sz="1200" spc="90" dirty="0">
                <a:solidFill>
                  <a:srgbClr val="807B75"/>
                </a:solidFill>
                <a:latin typeface="Century Gothic"/>
                <a:cs typeface="Century Gothic"/>
              </a:rPr>
              <a:t> </a:t>
            </a:r>
            <a:r>
              <a:rPr sz="1200" spc="-10" dirty="0">
                <a:solidFill>
                  <a:srgbClr val="807B75"/>
                </a:solidFill>
                <a:latin typeface="Century Gothic"/>
                <a:cs typeface="Century Gothic"/>
              </a:rPr>
              <a:t>create </a:t>
            </a:r>
            <a:r>
              <a:rPr sz="1200" dirty="0">
                <a:solidFill>
                  <a:srgbClr val="807B75"/>
                </a:solidFill>
                <a:latin typeface="Century Gothic"/>
                <a:cs typeface="Century Gothic"/>
              </a:rPr>
              <a:t>customizable</a:t>
            </a:r>
            <a:r>
              <a:rPr sz="1200" spc="110" dirty="0">
                <a:solidFill>
                  <a:srgbClr val="807B75"/>
                </a:solidFill>
                <a:latin typeface="Century Gothic"/>
                <a:cs typeface="Century Gothic"/>
              </a:rPr>
              <a:t> </a:t>
            </a:r>
            <a:r>
              <a:rPr lang="en-US" sz="1200" dirty="0">
                <a:solidFill>
                  <a:srgbClr val="807B75"/>
                </a:solidFill>
                <a:latin typeface="Century Gothic"/>
                <a:cs typeface="Century Gothic"/>
              </a:rPr>
              <a:t>DEI </a:t>
            </a:r>
            <a:r>
              <a:rPr sz="1200" spc="-10" dirty="0">
                <a:solidFill>
                  <a:srgbClr val="807B75"/>
                </a:solidFill>
                <a:latin typeface="Century Gothic"/>
                <a:cs typeface="Century Gothic"/>
              </a:rPr>
              <a:t>plans</a:t>
            </a:r>
            <a:endParaRPr sz="1200" dirty="0">
              <a:latin typeface="Century Gothic"/>
              <a:cs typeface="Century Gothic"/>
            </a:endParaRPr>
          </a:p>
          <a:p>
            <a:pPr marL="12700" marR="606425">
              <a:lnSpc>
                <a:spcPct val="111100"/>
              </a:lnSpc>
            </a:pPr>
            <a:r>
              <a:rPr sz="1200" dirty="0">
                <a:solidFill>
                  <a:srgbClr val="807B75"/>
                </a:solidFill>
                <a:latin typeface="Century Gothic"/>
                <a:cs typeface="Century Gothic"/>
              </a:rPr>
              <a:t>that </a:t>
            </a:r>
            <a:r>
              <a:rPr sz="1200" spc="-30" dirty="0">
                <a:solidFill>
                  <a:srgbClr val="807B75"/>
                </a:solidFill>
                <a:latin typeface="Century Gothic"/>
                <a:cs typeface="Century Gothic"/>
              </a:rPr>
              <a:t>create</a:t>
            </a:r>
            <a:r>
              <a:rPr sz="1200" dirty="0">
                <a:solidFill>
                  <a:srgbClr val="807B75"/>
                </a:solidFill>
                <a:latin typeface="Century Gothic"/>
                <a:cs typeface="Century Gothic"/>
              </a:rPr>
              <a:t> </a:t>
            </a:r>
            <a:r>
              <a:rPr sz="1200" spc="-10" dirty="0">
                <a:solidFill>
                  <a:srgbClr val="807B75"/>
                </a:solidFill>
                <a:latin typeface="Century Gothic"/>
                <a:cs typeface="Century Gothic"/>
              </a:rPr>
              <a:t>intentional, </a:t>
            </a:r>
            <a:r>
              <a:rPr sz="1200" dirty="0">
                <a:solidFill>
                  <a:srgbClr val="807B75"/>
                </a:solidFill>
                <a:latin typeface="Century Gothic"/>
                <a:cs typeface="Century Gothic"/>
              </a:rPr>
              <a:t>collective</a:t>
            </a:r>
            <a:r>
              <a:rPr sz="1200" spc="-35" dirty="0">
                <a:solidFill>
                  <a:srgbClr val="807B75"/>
                </a:solidFill>
                <a:latin typeface="Century Gothic"/>
                <a:cs typeface="Century Gothic"/>
              </a:rPr>
              <a:t> </a:t>
            </a:r>
            <a:r>
              <a:rPr sz="1200" spc="-10" dirty="0">
                <a:solidFill>
                  <a:srgbClr val="807B75"/>
                </a:solidFill>
                <a:latin typeface="Century Gothic"/>
                <a:cs typeface="Century Gothic"/>
              </a:rPr>
              <a:t>impact.</a:t>
            </a:r>
            <a:endParaRPr sz="1200" dirty="0">
              <a:latin typeface="Century Gothic"/>
              <a:cs typeface="Century Gothic"/>
            </a:endParaRPr>
          </a:p>
        </p:txBody>
      </p:sp>
      <p:sp>
        <p:nvSpPr>
          <p:cNvPr id="9" name="object 9"/>
          <p:cNvSpPr/>
          <p:nvPr/>
        </p:nvSpPr>
        <p:spPr>
          <a:xfrm>
            <a:off x="571500" y="4977384"/>
            <a:ext cx="2587625" cy="0"/>
          </a:xfrm>
          <a:custGeom>
            <a:avLst/>
            <a:gdLst/>
            <a:ahLst/>
            <a:cxnLst/>
            <a:rect l="l" t="t" r="r" b="b"/>
            <a:pathLst>
              <a:path w="2587625">
                <a:moveTo>
                  <a:pt x="2587244" y="0"/>
                </a:moveTo>
                <a:lnTo>
                  <a:pt x="0" y="0"/>
                </a:lnTo>
              </a:path>
            </a:pathLst>
          </a:custGeom>
          <a:ln w="12700">
            <a:solidFill>
              <a:srgbClr val="7F1416"/>
            </a:solidFill>
          </a:ln>
        </p:spPr>
        <p:txBody>
          <a:bodyPr wrap="square" lIns="0" tIns="0" rIns="0" bIns="0" rtlCol="0"/>
          <a:lstStyle/>
          <a:p>
            <a:endParaRPr/>
          </a:p>
        </p:txBody>
      </p:sp>
      <p:sp>
        <p:nvSpPr>
          <p:cNvPr id="10" name="object 10"/>
          <p:cNvSpPr/>
          <p:nvPr/>
        </p:nvSpPr>
        <p:spPr>
          <a:xfrm>
            <a:off x="0" y="7602537"/>
            <a:ext cx="10058400" cy="170180"/>
          </a:xfrm>
          <a:custGeom>
            <a:avLst/>
            <a:gdLst/>
            <a:ahLst/>
            <a:cxnLst/>
            <a:rect l="l" t="t" r="r" b="b"/>
            <a:pathLst>
              <a:path w="10058400" h="170179">
                <a:moveTo>
                  <a:pt x="10058400" y="0"/>
                </a:moveTo>
                <a:lnTo>
                  <a:pt x="0" y="0"/>
                </a:lnTo>
                <a:lnTo>
                  <a:pt x="0" y="169862"/>
                </a:lnTo>
                <a:lnTo>
                  <a:pt x="10058400" y="169862"/>
                </a:lnTo>
                <a:lnTo>
                  <a:pt x="10058400" y="0"/>
                </a:lnTo>
                <a:close/>
              </a:path>
            </a:pathLst>
          </a:custGeom>
          <a:solidFill>
            <a:srgbClr val="807B75"/>
          </a:solidFill>
        </p:spPr>
        <p:txBody>
          <a:bodyPr wrap="square" lIns="0" tIns="0" rIns="0" bIns="0" rtlCol="0"/>
          <a:lstStyle/>
          <a:p>
            <a:endParaRPr/>
          </a:p>
        </p:txBody>
      </p:sp>
      <p:sp>
        <p:nvSpPr>
          <p:cNvPr id="11" name="object 11"/>
          <p:cNvSpPr txBox="1"/>
          <p:nvPr/>
        </p:nvSpPr>
        <p:spPr>
          <a:xfrm>
            <a:off x="3594100" y="4121421"/>
            <a:ext cx="1874520" cy="2163445"/>
          </a:xfrm>
          <a:prstGeom prst="rect">
            <a:avLst/>
          </a:prstGeom>
          <a:solidFill>
            <a:srgbClr val="357C96">
              <a:alpha val="75000"/>
            </a:srgbClr>
          </a:solidFill>
        </p:spPr>
        <p:txBody>
          <a:bodyPr vert="horz" wrap="square" lIns="0" tIns="0" rIns="0" bIns="0" rtlCol="0">
            <a:spAutoFit/>
          </a:bodyPr>
          <a:lstStyle/>
          <a:p>
            <a:pPr>
              <a:lnSpc>
                <a:spcPct val="100000"/>
              </a:lnSpc>
            </a:pPr>
            <a:endParaRPr sz="2500">
              <a:latin typeface="Times New Roman"/>
              <a:cs typeface="Times New Roman"/>
            </a:endParaRPr>
          </a:p>
          <a:p>
            <a:pPr>
              <a:lnSpc>
                <a:spcPct val="100000"/>
              </a:lnSpc>
              <a:spcBef>
                <a:spcPts val="25"/>
              </a:spcBef>
            </a:pPr>
            <a:endParaRPr sz="3400">
              <a:latin typeface="Times New Roman"/>
              <a:cs typeface="Times New Roman"/>
            </a:endParaRPr>
          </a:p>
          <a:p>
            <a:pPr marL="361315">
              <a:lnSpc>
                <a:spcPct val="100000"/>
              </a:lnSpc>
            </a:pPr>
            <a:r>
              <a:rPr sz="2000" spc="95" dirty="0">
                <a:solidFill>
                  <a:srgbClr val="FFFFFF"/>
                </a:solidFill>
                <a:latin typeface="Century Gothic"/>
                <a:cs typeface="Century Gothic"/>
              </a:rPr>
              <a:t>CLIMATE</a:t>
            </a:r>
            <a:endParaRPr sz="2000">
              <a:latin typeface="Century Gothic"/>
              <a:cs typeface="Century Gothic"/>
            </a:endParaRPr>
          </a:p>
        </p:txBody>
      </p:sp>
      <p:sp>
        <p:nvSpPr>
          <p:cNvPr id="12" name="object 12"/>
          <p:cNvSpPr txBox="1"/>
          <p:nvPr/>
        </p:nvSpPr>
        <p:spPr>
          <a:xfrm>
            <a:off x="5603494" y="4121421"/>
            <a:ext cx="1874520" cy="2163445"/>
          </a:xfrm>
          <a:prstGeom prst="rect">
            <a:avLst/>
          </a:prstGeom>
          <a:solidFill>
            <a:srgbClr val="91AB5A">
              <a:alpha val="75000"/>
            </a:srgbClr>
          </a:solidFill>
        </p:spPr>
        <p:txBody>
          <a:bodyPr vert="horz" wrap="square" lIns="0" tIns="0" rIns="0" bIns="0" rtlCol="0">
            <a:spAutoFit/>
          </a:bodyPr>
          <a:lstStyle/>
          <a:p>
            <a:pPr>
              <a:lnSpc>
                <a:spcPct val="100000"/>
              </a:lnSpc>
            </a:pPr>
            <a:endParaRPr sz="2500">
              <a:latin typeface="Times New Roman"/>
              <a:cs typeface="Times New Roman"/>
            </a:endParaRPr>
          </a:p>
          <a:p>
            <a:pPr>
              <a:lnSpc>
                <a:spcPct val="100000"/>
              </a:lnSpc>
              <a:spcBef>
                <a:spcPts val="25"/>
              </a:spcBef>
            </a:pPr>
            <a:endParaRPr sz="3400">
              <a:latin typeface="Times New Roman"/>
              <a:cs typeface="Times New Roman"/>
            </a:endParaRPr>
          </a:p>
          <a:p>
            <a:pPr marL="410845">
              <a:lnSpc>
                <a:spcPct val="100000"/>
              </a:lnSpc>
            </a:pPr>
            <a:r>
              <a:rPr sz="2000" spc="165" dirty="0">
                <a:solidFill>
                  <a:srgbClr val="FFFFFF"/>
                </a:solidFill>
                <a:latin typeface="Century Gothic"/>
                <a:cs typeface="Century Gothic"/>
              </a:rPr>
              <a:t>PEOPLE</a:t>
            </a:r>
            <a:endParaRPr sz="2000">
              <a:latin typeface="Century Gothic"/>
              <a:cs typeface="Century Gothic"/>
            </a:endParaRPr>
          </a:p>
        </p:txBody>
      </p:sp>
      <p:sp>
        <p:nvSpPr>
          <p:cNvPr id="13" name="object 13"/>
          <p:cNvSpPr txBox="1"/>
          <p:nvPr/>
        </p:nvSpPr>
        <p:spPr>
          <a:xfrm>
            <a:off x="7612888" y="4121421"/>
            <a:ext cx="1874520" cy="1215717"/>
          </a:xfrm>
          <a:prstGeom prst="rect">
            <a:avLst/>
          </a:prstGeom>
          <a:solidFill>
            <a:srgbClr val="FAA61A">
              <a:alpha val="75000"/>
            </a:srgbClr>
          </a:solidFill>
        </p:spPr>
        <p:txBody>
          <a:bodyPr vert="horz" wrap="square" lIns="0" tIns="0" rIns="0" bIns="0" rtlCol="0">
            <a:spAutoFit/>
          </a:bodyPr>
          <a:lstStyle/>
          <a:p>
            <a:pPr>
              <a:lnSpc>
                <a:spcPct val="100000"/>
              </a:lnSpc>
            </a:pPr>
            <a:endParaRPr sz="2500" dirty="0">
              <a:latin typeface="Times New Roman"/>
              <a:cs typeface="Times New Roman"/>
            </a:endParaRPr>
          </a:p>
          <a:p>
            <a:pPr>
              <a:lnSpc>
                <a:spcPct val="100000"/>
              </a:lnSpc>
              <a:spcBef>
                <a:spcPts val="25"/>
              </a:spcBef>
            </a:pPr>
            <a:endParaRPr sz="3400" dirty="0">
              <a:latin typeface="Times New Roman"/>
              <a:cs typeface="Times New Roman"/>
            </a:endParaRPr>
          </a:p>
          <a:p>
            <a:pPr marL="110489">
              <a:lnSpc>
                <a:spcPct val="100000"/>
              </a:lnSpc>
            </a:pPr>
            <a:r>
              <a:rPr lang="en-US" sz="2000" spc="60" dirty="0">
                <a:solidFill>
                  <a:srgbClr val="FFFFFF"/>
                </a:solidFill>
                <a:latin typeface="Century Gothic"/>
                <a:cs typeface="Century Gothic"/>
              </a:rPr>
              <a:t>community</a:t>
            </a:r>
            <a:endParaRPr sz="2000" dirty="0">
              <a:latin typeface="Century Gothic"/>
              <a:cs typeface="Century Gothic"/>
            </a:endParaRPr>
          </a:p>
        </p:txBody>
      </p:sp>
      <p:pic>
        <p:nvPicPr>
          <p:cNvPr id="14" name="object 14"/>
          <p:cNvPicPr/>
          <p:nvPr/>
        </p:nvPicPr>
        <p:blipFill>
          <a:blip r:embed="rId5" cstate="print"/>
          <a:stretch>
            <a:fillRect/>
          </a:stretch>
        </p:blipFill>
        <p:spPr>
          <a:xfrm>
            <a:off x="3594100" y="1837944"/>
            <a:ext cx="5892800" cy="2163025"/>
          </a:xfrm>
          <a:prstGeom prst="rect">
            <a:avLst/>
          </a:prstGeom>
        </p:spPr>
      </p:pic>
      <p:sp>
        <p:nvSpPr>
          <p:cNvPr id="15" name="object 15"/>
          <p:cNvSpPr txBox="1"/>
          <p:nvPr/>
        </p:nvSpPr>
        <p:spPr>
          <a:xfrm>
            <a:off x="3594100" y="1837944"/>
            <a:ext cx="5892800" cy="2163445"/>
          </a:xfrm>
          <a:prstGeom prst="rect">
            <a:avLst/>
          </a:prstGeom>
          <a:solidFill>
            <a:srgbClr val="993536">
              <a:alpha val="75000"/>
            </a:srgbClr>
          </a:solidFill>
        </p:spPr>
        <p:txBody>
          <a:bodyPr vert="horz" wrap="square" lIns="0" tIns="0" rIns="0" bIns="0" rtlCol="0">
            <a:spAutoFit/>
          </a:bodyPr>
          <a:lstStyle/>
          <a:p>
            <a:pPr>
              <a:lnSpc>
                <a:spcPct val="100000"/>
              </a:lnSpc>
            </a:pPr>
            <a:endParaRPr sz="2500">
              <a:latin typeface="Times New Roman"/>
              <a:cs typeface="Times New Roman"/>
            </a:endParaRPr>
          </a:p>
          <a:p>
            <a:pPr>
              <a:lnSpc>
                <a:spcPct val="100000"/>
              </a:lnSpc>
            </a:pPr>
            <a:endParaRPr sz="2500">
              <a:latin typeface="Times New Roman"/>
              <a:cs typeface="Times New Roman"/>
            </a:endParaRPr>
          </a:p>
          <a:p>
            <a:pPr marL="26670" algn="ctr">
              <a:lnSpc>
                <a:spcPct val="100000"/>
              </a:lnSpc>
              <a:spcBef>
                <a:spcPts val="1650"/>
              </a:spcBef>
            </a:pPr>
            <a:r>
              <a:rPr sz="2000" spc="195" dirty="0">
                <a:solidFill>
                  <a:srgbClr val="FFFFFF"/>
                </a:solidFill>
                <a:latin typeface="Century Gothic"/>
                <a:cs typeface="Century Gothic"/>
              </a:rPr>
              <a:t>INFRASTRUCTURE</a:t>
            </a:r>
            <a:endParaRPr sz="2000">
              <a:latin typeface="Century Gothic"/>
              <a:cs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800" y="424484"/>
            <a:ext cx="3365500" cy="529590"/>
          </a:xfrm>
          <a:prstGeom prst="rect">
            <a:avLst/>
          </a:prstGeom>
        </p:spPr>
        <p:txBody>
          <a:bodyPr vert="horz" wrap="square" lIns="0" tIns="13335" rIns="0" bIns="0" rtlCol="0">
            <a:spAutoFit/>
          </a:bodyPr>
          <a:lstStyle/>
          <a:p>
            <a:pPr marL="12700">
              <a:lnSpc>
                <a:spcPct val="100000"/>
              </a:lnSpc>
              <a:spcBef>
                <a:spcPts val="105"/>
              </a:spcBef>
            </a:pPr>
            <a:r>
              <a:rPr sz="3300" spc="70" dirty="0">
                <a:solidFill>
                  <a:srgbClr val="807B75"/>
                </a:solidFill>
              </a:rPr>
              <a:t>Initial</a:t>
            </a:r>
            <a:r>
              <a:rPr sz="3300" spc="40" dirty="0">
                <a:solidFill>
                  <a:srgbClr val="807B75"/>
                </a:solidFill>
              </a:rPr>
              <a:t> </a:t>
            </a:r>
            <a:r>
              <a:rPr sz="3300" spc="-10" dirty="0">
                <a:solidFill>
                  <a:srgbClr val="807B75"/>
                </a:solidFill>
              </a:rPr>
              <a:t>Guidelines</a:t>
            </a:r>
            <a:endParaRPr sz="3300"/>
          </a:p>
        </p:txBody>
      </p:sp>
      <p:sp>
        <p:nvSpPr>
          <p:cNvPr id="26" name="object 26"/>
          <p:cNvSpPr txBox="1">
            <a:spLocks noGrp="1"/>
          </p:cNvSpPr>
          <p:nvPr>
            <p:ph type="sldNum" sz="quarter" idx="12"/>
          </p:nvPr>
        </p:nvSpPr>
        <p:spPr>
          <a:xfrm>
            <a:off x="8275856" y="7303344"/>
            <a:ext cx="1605279" cy="166071"/>
          </a:xfrm>
          <a:prstGeom prst="rect">
            <a:avLst/>
          </a:prstGeom>
        </p:spPr>
        <p:txBody>
          <a:bodyPr vert="horz" wrap="square" lIns="0" tIns="12065" rIns="0" bIns="0" rtlCol="0">
            <a:spAutoFit/>
          </a:bodyPr>
          <a:lstStyle/>
          <a:p>
            <a:pPr marL="57785">
              <a:lnSpc>
                <a:spcPct val="100000"/>
              </a:lnSpc>
              <a:spcBef>
                <a:spcPts val="95"/>
              </a:spcBef>
            </a:pPr>
            <a:r>
              <a:rPr lang="en-US" dirty="0"/>
              <a:t>DEI </a:t>
            </a:r>
            <a:r>
              <a:rPr spc="25" dirty="0"/>
              <a:t> </a:t>
            </a:r>
            <a:r>
              <a:rPr dirty="0"/>
              <a:t>Planning</a:t>
            </a:r>
            <a:r>
              <a:rPr spc="25" dirty="0"/>
              <a:t> </a:t>
            </a:r>
            <a:r>
              <a:rPr spc="45" dirty="0"/>
              <a:t>Toolkit</a:t>
            </a:r>
            <a:r>
              <a:rPr spc="25" dirty="0"/>
              <a:t> </a:t>
            </a:r>
            <a:r>
              <a:rPr dirty="0"/>
              <a:t>·</a:t>
            </a:r>
            <a:r>
              <a:rPr spc="335" dirty="0"/>
              <a:t> </a:t>
            </a:r>
            <a:r>
              <a:rPr spc="65" dirty="0"/>
              <a:t>3</a:t>
            </a:r>
          </a:p>
        </p:txBody>
      </p:sp>
      <p:sp>
        <p:nvSpPr>
          <p:cNvPr id="3" name="object 3"/>
          <p:cNvSpPr/>
          <p:nvPr/>
        </p:nvSpPr>
        <p:spPr>
          <a:xfrm>
            <a:off x="6736368" y="1990594"/>
            <a:ext cx="2743200" cy="4193540"/>
          </a:xfrm>
          <a:custGeom>
            <a:avLst/>
            <a:gdLst/>
            <a:ahLst/>
            <a:cxnLst/>
            <a:rect l="l" t="t" r="r" b="b"/>
            <a:pathLst>
              <a:path w="2743200" h="4193540">
                <a:moveTo>
                  <a:pt x="0" y="0"/>
                </a:moveTo>
                <a:lnTo>
                  <a:pt x="0" y="4193540"/>
                </a:lnTo>
                <a:lnTo>
                  <a:pt x="2742946" y="4193540"/>
                </a:lnTo>
                <a:lnTo>
                  <a:pt x="2742946" y="0"/>
                </a:lnTo>
                <a:lnTo>
                  <a:pt x="0" y="0"/>
                </a:lnTo>
                <a:close/>
              </a:path>
            </a:pathLst>
          </a:custGeom>
          <a:ln w="12700">
            <a:solidFill>
              <a:srgbClr val="7F1416"/>
            </a:solidFill>
          </a:ln>
        </p:spPr>
        <p:txBody>
          <a:bodyPr wrap="square" lIns="0" tIns="0" rIns="0" bIns="0" rtlCol="0"/>
          <a:lstStyle/>
          <a:p>
            <a:endParaRPr/>
          </a:p>
        </p:txBody>
      </p:sp>
      <p:sp>
        <p:nvSpPr>
          <p:cNvPr id="4" name="object 4"/>
          <p:cNvSpPr txBox="1"/>
          <p:nvPr/>
        </p:nvSpPr>
        <p:spPr>
          <a:xfrm>
            <a:off x="6742718" y="2725154"/>
            <a:ext cx="2730500" cy="3111500"/>
          </a:xfrm>
          <a:prstGeom prst="rect">
            <a:avLst/>
          </a:prstGeom>
        </p:spPr>
        <p:txBody>
          <a:bodyPr vert="horz" wrap="square" lIns="0" tIns="12700" rIns="0" bIns="0" rtlCol="0">
            <a:spAutoFit/>
          </a:bodyPr>
          <a:lstStyle/>
          <a:p>
            <a:pPr marL="189230">
              <a:lnSpc>
                <a:spcPct val="100000"/>
              </a:lnSpc>
              <a:spcBef>
                <a:spcPts val="100"/>
              </a:spcBef>
            </a:pPr>
            <a:r>
              <a:rPr sz="1000" b="1" spc="-10" dirty="0">
                <a:solidFill>
                  <a:srgbClr val="807B75"/>
                </a:solidFill>
                <a:latin typeface="Tahoma"/>
                <a:cs typeface="Tahoma"/>
              </a:rPr>
              <a:t>Question:</a:t>
            </a:r>
            <a:endParaRPr sz="1000" dirty="0">
              <a:latin typeface="Tahoma"/>
              <a:cs typeface="Tahoma"/>
            </a:endParaRPr>
          </a:p>
          <a:p>
            <a:pPr marL="189230" marR="328295">
              <a:lnSpc>
                <a:spcPct val="100000"/>
              </a:lnSpc>
            </a:pPr>
            <a:r>
              <a:rPr sz="1000" dirty="0">
                <a:solidFill>
                  <a:srgbClr val="807B75"/>
                </a:solidFill>
                <a:latin typeface="Century Gothic"/>
                <a:cs typeface="Century Gothic"/>
              </a:rPr>
              <a:t>How</a:t>
            </a:r>
            <a:r>
              <a:rPr sz="1000" spc="25" dirty="0">
                <a:solidFill>
                  <a:srgbClr val="807B75"/>
                </a:solidFill>
                <a:latin typeface="Century Gothic"/>
                <a:cs typeface="Century Gothic"/>
              </a:rPr>
              <a:t> </a:t>
            </a:r>
            <a:r>
              <a:rPr sz="1000" spc="50" dirty="0">
                <a:solidFill>
                  <a:srgbClr val="807B75"/>
                </a:solidFill>
                <a:latin typeface="Century Gothic"/>
                <a:cs typeface="Century Gothic"/>
              </a:rPr>
              <a:t>will</a:t>
            </a:r>
            <a:r>
              <a:rPr sz="1000" spc="25" dirty="0">
                <a:solidFill>
                  <a:srgbClr val="807B75"/>
                </a:solidFill>
                <a:latin typeface="Century Gothic"/>
                <a:cs typeface="Century Gothic"/>
              </a:rPr>
              <a:t> </a:t>
            </a:r>
            <a:r>
              <a:rPr sz="1000" dirty="0">
                <a:solidFill>
                  <a:srgbClr val="807B75"/>
                </a:solidFill>
                <a:latin typeface="Century Gothic"/>
                <a:cs typeface="Century Gothic"/>
              </a:rPr>
              <a:t>we</a:t>
            </a:r>
            <a:r>
              <a:rPr sz="1000" spc="25" dirty="0">
                <a:solidFill>
                  <a:srgbClr val="807B75"/>
                </a:solidFill>
                <a:latin typeface="Century Gothic"/>
                <a:cs typeface="Century Gothic"/>
              </a:rPr>
              <a:t> </a:t>
            </a:r>
            <a:r>
              <a:rPr sz="1000" spc="-20" dirty="0">
                <a:solidFill>
                  <a:srgbClr val="807B75"/>
                </a:solidFill>
                <a:latin typeface="Century Gothic"/>
                <a:cs typeface="Century Gothic"/>
              </a:rPr>
              <a:t>communicate</a:t>
            </a:r>
            <a:r>
              <a:rPr sz="1000" spc="30" dirty="0">
                <a:solidFill>
                  <a:srgbClr val="807B75"/>
                </a:solidFill>
                <a:latin typeface="Century Gothic"/>
                <a:cs typeface="Century Gothic"/>
              </a:rPr>
              <a:t> </a:t>
            </a:r>
            <a:r>
              <a:rPr sz="1000" spc="-10" dirty="0">
                <a:solidFill>
                  <a:srgbClr val="807B75"/>
                </a:solidFill>
                <a:latin typeface="Century Gothic"/>
                <a:cs typeface="Century Gothic"/>
              </a:rPr>
              <a:t>ongoing </a:t>
            </a:r>
            <a:r>
              <a:rPr lang="en-US" sz="1000" dirty="0">
                <a:solidFill>
                  <a:srgbClr val="807B75"/>
                </a:solidFill>
                <a:latin typeface="Century Gothic"/>
                <a:cs typeface="Century Gothic"/>
              </a:rPr>
              <a:t>DEI </a:t>
            </a:r>
            <a:r>
              <a:rPr sz="1000" spc="170" dirty="0">
                <a:solidFill>
                  <a:srgbClr val="807B75"/>
                </a:solidFill>
                <a:latin typeface="Century Gothic"/>
                <a:cs typeface="Century Gothic"/>
              </a:rPr>
              <a:t> </a:t>
            </a:r>
            <a:r>
              <a:rPr sz="1000" dirty="0">
                <a:solidFill>
                  <a:srgbClr val="807B75"/>
                </a:solidFill>
                <a:latin typeface="Century Gothic"/>
                <a:cs typeface="Century Gothic"/>
              </a:rPr>
              <a:t>progress</a:t>
            </a:r>
            <a:r>
              <a:rPr sz="1000" spc="175" dirty="0">
                <a:solidFill>
                  <a:srgbClr val="807B75"/>
                </a:solidFill>
                <a:latin typeface="Century Gothic"/>
                <a:cs typeface="Century Gothic"/>
              </a:rPr>
              <a:t> </a:t>
            </a:r>
            <a:r>
              <a:rPr sz="1000" dirty="0">
                <a:solidFill>
                  <a:srgbClr val="807B75"/>
                </a:solidFill>
                <a:latin typeface="Century Gothic"/>
                <a:cs typeface="Century Gothic"/>
              </a:rPr>
              <a:t>within</a:t>
            </a:r>
            <a:r>
              <a:rPr sz="1000" spc="170" dirty="0">
                <a:solidFill>
                  <a:srgbClr val="807B75"/>
                </a:solidFill>
                <a:latin typeface="Century Gothic"/>
                <a:cs typeface="Century Gothic"/>
              </a:rPr>
              <a:t> </a:t>
            </a:r>
            <a:r>
              <a:rPr sz="1000" dirty="0">
                <a:solidFill>
                  <a:srgbClr val="807B75"/>
                </a:solidFill>
                <a:latin typeface="Century Gothic"/>
                <a:cs typeface="Century Gothic"/>
              </a:rPr>
              <a:t>our</a:t>
            </a:r>
            <a:r>
              <a:rPr sz="1000" spc="175" dirty="0">
                <a:solidFill>
                  <a:srgbClr val="807B75"/>
                </a:solidFill>
                <a:latin typeface="Century Gothic"/>
                <a:cs typeface="Century Gothic"/>
              </a:rPr>
              <a:t> </a:t>
            </a:r>
            <a:r>
              <a:rPr lang="en-US" sz="1000" spc="-20" dirty="0">
                <a:solidFill>
                  <a:srgbClr val="807B75"/>
                </a:solidFill>
                <a:latin typeface="Century Gothic"/>
                <a:cs typeface="Century Gothic"/>
              </a:rPr>
              <a:t>school</a:t>
            </a:r>
            <a:r>
              <a:rPr sz="1000" spc="-20" dirty="0">
                <a:solidFill>
                  <a:srgbClr val="807B75"/>
                </a:solidFill>
                <a:latin typeface="Century Gothic"/>
                <a:cs typeface="Century Gothic"/>
              </a:rPr>
              <a:t>?</a:t>
            </a:r>
            <a:endParaRPr sz="1000" dirty="0">
              <a:latin typeface="Century Gothic"/>
              <a:cs typeface="Century Gothic"/>
            </a:endParaRPr>
          </a:p>
          <a:p>
            <a:pPr marL="189230">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189230" marR="422909">
              <a:lnSpc>
                <a:spcPct val="100000"/>
              </a:lnSpc>
            </a:pPr>
            <a:r>
              <a:rPr sz="1000" spc="-25" dirty="0">
                <a:solidFill>
                  <a:srgbClr val="807B75"/>
                </a:solidFill>
                <a:latin typeface="Century Gothic"/>
                <a:cs typeface="Century Gothic"/>
              </a:rPr>
              <a:t>Create</a:t>
            </a:r>
            <a:r>
              <a:rPr sz="1000" spc="10" dirty="0">
                <a:solidFill>
                  <a:srgbClr val="807B75"/>
                </a:solidFill>
                <a:latin typeface="Century Gothic"/>
                <a:cs typeface="Century Gothic"/>
              </a:rPr>
              <a:t> </a:t>
            </a:r>
            <a:r>
              <a:rPr sz="1000" spc="-110" dirty="0">
                <a:solidFill>
                  <a:srgbClr val="807B75"/>
                </a:solidFill>
                <a:latin typeface="Century Gothic"/>
                <a:cs typeface="Century Gothic"/>
              </a:rPr>
              <a:t>a</a:t>
            </a:r>
            <a:r>
              <a:rPr sz="1000" spc="20" dirty="0">
                <a:solidFill>
                  <a:srgbClr val="807B75"/>
                </a:solidFill>
                <a:latin typeface="Century Gothic"/>
                <a:cs typeface="Century Gothic"/>
              </a:rPr>
              <a:t> </a:t>
            </a:r>
            <a:r>
              <a:rPr sz="1000" spc="-10" dirty="0">
                <a:solidFill>
                  <a:srgbClr val="807B75"/>
                </a:solidFill>
                <a:latin typeface="Century Gothic"/>
                <a:cs typeface="Century Gothic"/>
              </a:rPr>
              <a:t>communication</a:t>
            </a:r>
            <a:r>
              <a:rPr sz="1000" spc="20" dirty="0">
                <a:solidFill>
                  <a:srgbClr val="807B75"/>
                </a:solidFill>
                <a:latin typeface="Century Gothic"/>
                <a:cs typeface="Century Gothic"/>
              </a:rPr>
              <a:t> </a:t>
            </a:r>
            <a:r>
              <a:rPr sz="1000" spc="-10" dirty="0">
                <a:solidFill>
                  <a:srgbClr val="807B75"/>
                </a:solidFill>
                <a:latin typeface="Century Gothic"/>
                <a:cs typeface="Century Gothic"/>
              </a:rPr>
              <a:t>protocol </a:t>
            </a:r>
            <a:r>
              <a:rPr sz="1000" dirty="0">
                <a:solidFill>
                  <a:srgbClr val="807B75"/>
                </a:solidFill>
                <a:latin typeface="Century Gothic"/>
                <a:cs typeface="Century Gothic"/>
              </a:rPr>
              <a:t>for</a:t>
            </a:r>
            <a:r>
              <a:rPr sz="1000" spc="60" dirty="0">
                <a:solidFill>
                  <a:srgbClr val="807B75"/>
                </a:solidFill>
                <a:latin typeface="Century Gothic"/>
                <a:cs typeface="Century Gothic"/>
              </a:rPr>
              <a:t> </a:t>
            </a:r>
            <a:r>
              <a:rPr sz="1000" dirty="0">
                <a:solidFill>
                  <a:srgbClr val="807B75"/>
                </a:solidFill>
                <a:latin typeface="Century Gothic"/>
                <a:cs typeface="Century Gothic"/>
              </a:rPr>
              <a:t>your</a:t>
            </a:r>
            <a:r>
              <a:rPr sz="1000" spc="60"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60" dirty="0">
                <a:solidFill>
                  <a:srgbClr val="807B75"/>
                </a:solidFill>
                <a:latin typeface="Century Gothic"/>
                <a:cs typeface="Century Gothic"/>
              </a:rPr>
              <a:t> </a:t>
            </a:r>
            <a:r>
              <a:rPr sz="1000" dirty="0">
                <a:solidFill>
                  <a:srgbClr val="807B75"/>
                </a:solidFill>
                <a:latin typeface="Century Gothic"/>
                <a:cs typeface="Century Gothic"/>
              </a:rPr>
              <a:t>planning</a:t>
            </a:r>
            <a:r>
              <a:rPr sz="1000" spc="60" dirty="0">
                <a:solidFill>
                  <a:srgbClr val="807B75"/>
                </a:solidFill>
                <a:latin typeface="Century Gothic"/>
                <a:cs typeface="Century Gothic"/>
              </a:rPr>
              <a:t> </a:t>
            </a:r>
            <a:r>
              <a:rPr sz="1000" spc="-10" dirty="0">
                <a:solidFill>
                  <a:srgbClr val="807B75"/>
                </a:solidFill>
                <a:latin typeface="Century Gothic"/>
                <a:cs typeface="Century Gothic"/>
              </a:rPr>
              <a:t>team</a:t>
            </a:r>
            <a:r>
              <a:rPr sz="1000" spc="60" dirty="0">
                <a:solidFill>
                  <a:srgbClr val="807B75"/>
                </a:solidFill>
                <a:latin typeface="Century Gothic"/>
                <a:cs typeface="Century Gothic"/>
              </a:rPr>
              <a:t> </a:t>
            </a:r>
            <a:r>
              <a:rPr sz="1000" spc="-20" dirty="0">
                <a:solidFill>
                  <a:srgbClr val="807B75"/>
                </a:solidFill>
                <a:latin typeface="Century Gothic"/>
                <a:cs typeface="Century Gothic"/>
              </a:rPr>
              <a:t>that</a:t>
            </a:r>
            <a:endParaRPr sz="1000" dirty="0">
              <a:latin typeface="Century Gothic"/>
              <a:cs typeface="Century Gothic"/>
            </a:endParaRPr>
          </a:p>
          <a:p>
            <a:pPr marL="189230" marR="167005">
              <a:lnSpc>
                <a:spcPct val="100000"/>
              </a:lnSpc>
            </a:pPr>
            <a:r>
              <a:rPr sz="1000" dirty="0">
                <a:solidFill>
                  <a:srgbClr val="807B75"/>
                </a:solidFill>
                <a:latin typeface="Century Gothic"/>
                <a:cs typeface="Century Gothic"/>
              </a:rPr>
              <a:t>articulates</a:t>
            </a:r>
            <a:r>
              <a:rPr sz="1000" spc="40" dirty="0">
                <a:solidFill>
                  <a:srgbClr val="807B75"/>
                </a:solidFill>
                <a:latin typeface="Century Gothic"/>
                <a:cs typeface="Century Gothic"/>
              </a:rPr>
              <a:t> </a:t>
            </a:r>
            <a:r>
              <a:rPr sz="1000" dirty="0">
                <a:solidFill>
                  <a:srgbClr val="807B75"/>
                </a:solidFill>
                <a:latin typeface="Century Gothic"/>
                <a:cs typeface="Century Gothic"/>
              </a:rPr>
              <a:t>how</a:t>
            </a:r>
            <a:r>
              <a:rPr sz="1000" spc="45" dirty="0">
                <a:solidFill>
                  <a:srgbClr val="807B75"/>
                </a:solidFill>
                <a:latin typeface="Century Gothic"/>
                <a:cs typeface="Century Gothic"/>
              </a:rPr>
              <a:t> </a:t>
            </a:r>
            <a:r>
              <a:rPr sz="1000" dirty="0">
                <a:solidFill>
                  <a:srgbClr val="807B75"/>
                </a:solidFill>
                <a:latin typeface="Century Gothic"/>
                <a:cs typeface="Century Gothic"/>
              </a:rPr>
              <a:t>you</a:t>
            </a:r>
            <a:r>
              <a:rPr sz="1000" spc="45" dirty="0">
                <a:solidFill>
                  <a:srgbClr val="807B75"/>
                </a:solidFill>
                <a:latin typeface="Century Gothic"/>
                <a:cs typeface="Century Gothic"/>
              </a:rPr>
              <a:t> </a:t>
            </a:r>
            <a:r>
              <a:rPr sz="1000" spc="50" dirty="0">
                <a:solidFill>
                  <a:srgbClr val="807B75"/>
                </a:solidFill>
                <a:latin typeface="Century Gothic"/>
                <a:cs typeface="Century Gothic"/>
              </a:rPr>
              <a:t>will</a:t>
            </a:r>
            <a:r>
              <a:rPr sz="1000" spc="45" dirty="0">
                <a:solidFill>
                  <a:srgbClr val="807B75"/>
                </a:solidFill>
                <a:latin typeface="Century Gothic"/>
                <a:cs typeface="Century Gothic"/>
              </a:rPr>
              <a:t> </a:t>
            </a:r>
            <a:r>
              <a:rPr sz="1000" spc="-25" dirty="0">
                <a:solidFill>
                  <a:srgbClr val="807B75"/>
                </a:solidFill>
                <a:latin typeface="Century Gothic"/>
                <a:cs typeface="Century Gothic"/>
              </a:rPr>
              <a:t>communicate </a:t>
            </a:r>
            <a:r>
              <a:rPr sz="1000" dirty="0">
                <a:solidFill>
                  <a:srgbClr val="807B75"/>
                </a:solidFill>
                <a:latin typeface="Century Gothic"/>
                <a:cs typeface="Century Gothic"/>
              </a:rPr>
              <a:t>progress</a:t>
            </a:r>
            <a:r>
              <a:rPr sz="1000" spc="155" dirty="0">
                <a:solidFill>
                  <a:srgbClr val="807B75"/>
                </a:solidFill>
                <a:latin typeface="Century Gothic"/>
                <a:cs typeface="Century Gothic"/>
              </a:rPr>
              <a:t> </a:t>
            </a:r>
            <a:r>
              <a:rPr sz="1000" dirty="0">
                <a:solidFill>
                  <a:srgbClr val="807B75"/>
                </a:solidFill>
                <a:latin typeface="Century Gothic"/>
                <a:cs typeface="Century Gothic"/>
              </a:rPr>
              <a:t>to</a:t>
            </a:r>
            <a:r>
              <a:rPr sz="1000" spc="155" dirty="0">
                <a:solidFill>
                  <a:srgbClr val="807B75"/>
                </a:solidFill>
                <a:latin typeface="Century Gothic"/>
                <a:cs typeface="Century Gothic"/>
              </a:rPr>
              <a:t> </a:t>
            </a:r>
            <a:r>
              <a:rPr sz="1000" dirty="0">
                <a:solidFill>
                  <a:srgbClr val="807B75"/>
                </a:solidFill>
                <a:latin typeface="Century Gothic"/>
                <a:cs typeface="Century Gothic"/>
              </a:rPr>
              <a:t>your</a:t>
            </a:r>
            <a:r>
              <a:rPr sz="1000" spc="155" dirty="0">
                <a:solidFill>
                  <a:srgbClr val="807B75"/>
                </a:solidFill>
                <a:latin typeface="Century Gothic"/>
                <a:cs typeface="Century Gothic"/>
              </a:rPr>
              <a:t> </a:t>
            </a:r>
            <a:r>
              <a:rPr lang="en-US" sz="1000" spc="-10" dirty="0">
                <a:solidFill>
                  <a:srgbClr val="807B75"/>
                </a:solidFill>
                <a:latin typeface="Century Gothic"/>
                <a:cs typeface="Century Gothic"/>
              </a:rPr>
              <a:t>school</a:t>
            </a:r>
            <a:r>
              <a:rPr sz="1000" spc="-10" dirty="0">
                <a:solidFill>
                  <a:srgbClr val="807B75"/>
                </a:solidFill>
                <a:latin typeface="Century Gothic"/>
                <a:cs typeface="Century Gothic"/>
              </a:rPr>
              <a:t>.</a:t>
            </a:r>
            <a:endParaRPr sz="1000" dirty="0">
              <a:latin typeface="Century Gothic"/>
              <a:cs typeface="Century Gothic"/>
            </a:endParaRPr>
          </a:p>
          <a:p>
            <a:pPr marL="189230">
              <a:lnSpc>
                <a:spcPct val="100000"/>
              </a:lnSpc>
              <a:spcBef>
                <a:spcPts val="900"/>
              </a:spcBef>
            </a:pPr>
            <a:r>
              <a:rPr sz="1000" b="1" spc="-10" dirty="0">
                <a:solidFill>
                  <a:srgbClr val="807B75"/>
                </a:solidFill>
                <a:latin typeface="Tahoma"/>
                <a:cs typeface="Tahoma"/>
              </a:rPr>
              <a:t>Details/Resources:</a:t>
            </a:r>
            <a:endParaRPr sz="1000" dirty="0">
              <a:latin typeface="Tahoma"/>
              <a:cs typeface="Tahoma"/>
            </a:endParaRPr>
          </a:p>
          <a:p>
            <a:pPr marL="189230" marR="241300">
              <a:lnSpc>
                <a:spcPct val="100000"/>
              </a:lnSpc>
            </a:pPr>
            <a:r>
              <a:rPr sz="1000" dirty="0">
                <a:solidFill>
                  <a:srgbClr val="807B75"/>
                </a:solidFill>
                <a:latin typeface="Century Gothic"/>
                <a:cs typeface="Century Gothic"/>
              </a:rPr>
              <a:t>Disseminate</a:t>
            </a:r>
            <a:r>
              <a:rPr sz="1000" spc="155" dirty="0">
                <a:solidFill>
                  <a:srgbClr val="807B75"/>
                </a:solidFill>
                <a:latin typeface="Century Gothic"/>
                <a:cs typeface="Century Gothic"/>
              </a:rPr>
              <a:t> </a:t>
            </a:r>
            <a:r>
              <a:rPr sz="1000" dirty="0">
                <a:solidFill>
                  <a:srgbClr val="807B75"/>
                </a:solidFill>
                <a:latin typeface="Century Gothic"/>
                <a:cs typeface="Century Gothic"/>
              </a:rPr>
              <a:t>your</a:t>
            </a:r>
            <a:r>
              <a:rPr sz="1000" spc="155"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155" dirty="0">
                <a:solidFill>
                  <a:srgbClr val="807B75"/>
                </a:solidFill>
                <a:latin typeface="Century Gothic"/>
                <a:cs typeface="Century Gothic"/>
              </a:rPr>
              <a:t> </a:t>
            </a:r>
            <a:r>
              <a:rPr sz="1000" dirty="0">
                <a:solidFill>
                  <a:srgbClr val="807B75"/>
                </a:solidFill>
                <a:latin typeface="Century Gothic"/>
                <a:cs typeface="Century Gothic"/>
              </a:rPr>
              <a:t>point-</a:t>
            </a:r>
            <a:r>
              <a:rPr sz="1000" spc="-10" dirty="0">
                <a:solidFill>
                  <a:srgbClr val="807B75"/>
                </a:solidFill>
                <a:latin typeface="Century Gothic"/>
                <a:cs typeface="Century Gothic"/>
              </a:rPr>
              <a:t>person’s </a:t>
            </a:r>
            <a:r>
              <a:rPr sz="1000" spc="-20" dirty="0">
                <a:solidFill>
                  <a:srgbClr val="807B75"/>
                </a:solidFill>
                <a:latin typeface="Century Gothic"/>
                <a:cs typeface="Century Gothic"/>
              </a:rPr>
              <a:t>contact</a:t>
            </a:r>
            <a:r>
              <a:rPr sz="1000" spc="55" dirty="0">
                <a:solidFill>
                  <a:srgbClr val="807B75"/>
                </a:solidFill>
                <a:latin typeface="Century Gothic"/>
                <a:cs typeface="Century Gothic"/>
              </a:rPr>
              <a:t> </a:t>
            </a:r>
            <a:r>
              <a:rPr sz="1000" dirty="0">
                <a:solidFill>
                  <a:srgbClr val="807B75"/>
                </a:solidFill>
                <a:latin typeface="Century Gothic"/>
                <a:cs typeface="Century Gothic"/>
              </a:rPr>
              <a:t>info</a:t>
            </a:r>
            <a:r>
              <a:rPr sz="1000" spc="60"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60" dirty="0">
                <a:solidFill>
                  <a:srgbClr val="807B75"/>
                </a:solidFill>
                <a:latin typeface="Century Gothic"/>
                <a:cs typeface="Century Gothic"/>
              </a:rPr>
              <a:t> </a:t>
            </a:r>
            <a:r>
              <a:rPr sz="1000" dirty="0">
                <a:solidFill>
                  <a:srgbClr val="807B75"/>
                </a:solidFill>
                <a:latin typeface="Century Gothic"/>
                <a:cs typeface="Century Gothic"/>
              </a:rPr>
              <a:t>other</a:t>
            </a:r>
            <a:r>
              <a:rPr sz="1000" spc="60" dirty="0">
                <a:solidFill>
                  <a:srgbClr val="807B75"/>
                </a:solidFill>
                <a:latin typeface="Century Gothic"/>
                <a:cs typeface="Century Gothic"/>
              </a:rPr>
              <a:t> </a:t>
            </a:r>
            <a:r>
              <a:rPr sz="1000" dirty="0">
                <a:solidFill>
                  <a:srgbClr val="807B75"/>
                </a:solidFill>
                <a:latin typeface="Century Gothic"/>
                <a:cs typeface="Century Gothic"/>
              </a:rPr>
              <a:t>details</a:t>
            </a:r>
            <a:r>
              <a:rPr sz="1000" spc="60" dirty="0">
                <a:solidFill>
                  <a:srgbClr val="807B75"/>
                </a:solidFill>
                <a:latin typeface="Century Gothic"/>
                <a:cs typeface="Century Gothic"/>
              </a:rPr>
              <a:t> </a:t>
            </a:r>
            <a:r>
              <a:rPr sz="1000" spc="-25" dirty="0">
                <a:solidFill>
                  <a:srgbClr val="807B75"/>
                </a:solidFill>
                <a:latin typeface="Century Gothic"/>
                <a:cs typeface="Century Gothic"/>
              </a:rPr>
              <a:t>for </a:t>
            </a:r>
            <a:r>
              <a:rPr sz="1000" dirty="0">
                <a:solidFill>
                  <a:srgbClr val="807B75"/>
                </a:solidFill>
                <a:latin typeface="Century Gothic"/>
                <a:cs typeface="Century Gothic"/>
              </a:rPr>
              <a:t>getting</a:t>
            </a:r>
            <a:r>
              <a:rPr sz="1000" spc="120" dirty="0">
                <a:solidFill>
                  <a:srgbClr val="807B75"/>
                </a:solidFill>
                <a:latin typeface="Century Gothic"/>
                <a:cs typeface="Century Gothic"/>
              </a:rPr>
              <a:t> </a:t>
            </a:r>
            <a:r>
              <a:rPr sz="1000" spc="-10" dirty="0">
                <a:solidFill>
                  <a:srgbClr val="807B75"/>
                </a:solidFill>
                <a:latin typeface="Century Gothic"/>
                <a:cs typeface="Century Gothic"/>
              </a:rPr>
              <a:t>involved.</a:t>
            </a:r>
            <a:endParaRPr sz="1000" dirty="0">
              <a:latin typeface="Century Gothic"/>
              <a:cs typeface="Century Gothic"/>
            </a:endParaRPr>
          </a:p>
          <a:p>
            <a:pPr marL="288290" marR="611505" indent="-99060" algn="just">
              <a:lnSpc>
                <a:spcPct val="100000"/>
              </a:lnSpc>
              <a:spcBef>
                <a:spcPts val="450"/>
              </a:spcBef>
              <a:buChar char="•"/>
              <a:tabLst>
                <a:tab pos="288925" algn="l"/>
              </a:tabLst>
            </a:pPr>
            <a:r>
              <a:rPr sz="1000" dirty="0">
                <a:solidFill>
                  <a:srgbClr val="807B75"/>
                </a:solidFill>
                <a:latin typeface="Century Gothic"/>
                <a:cs typeface="Century Gothic"/>
              </a:rPr>
              <a:t>Set</a:t>
            </a:r>
            <a:r>
              <a:rPr sz="1000" spc="120" dirty="0">
                <a:solidFill>
                  <a:srgbClr val="807B75"/>
                </a:solidFill>
                <a:latin typeface="Century Gothic"/>
                <a:cs typeface="Century Gothic"/>
              </a:rPr>
              <a:t> </a:t>
            </a:r>
            <a:r>
              <a:rPr sz="1000" dirty="0">
                <a:solidFill>
                  <a:srgbClr val="807B75"/>
                </a:solidFill>
                <a:latin typeface="Century Gothic"/>
                <a:cs typeface="Century Gothic"/>
              </a:rPr>
              <a:t>regular</a:t>
            </a:r>
            <a:r>
              <a:rPr sz="1000" spc="120" dirty="0">
                <a:solidFill>
                  <a:srgbClr val="807B75"/>
                </a:solidFill>
                <a:latin typeface="Century Gothic"/>
                <a:cs typeface="Century Gothic"/>
              </a:rPr>
              <a:t> </a:t>
            </a:r>
            <a:r>
              <a:rPr sz="1000" dirty="0">
                <a:solidFill>
                  <a:srgbClr val="807B75"/>
                </a:solidFill>
                <a:latin typeface="Century Gothic"/>
                <a:cs typeface="Century Gothic"/>
              </a:rPr>
              <a:t>meeting</a:t>
            </a:r>
            <a:r>
              <a:rPr sz="1000" spc="120" dirty="0">
                <a:solidFill>
                  <a:srgbClr val="807B75"/>
                </a:solidFill>
                <a:latin typeface="Century Gothic"/>
                <a:cs typeface="Century Gothic"/>
              </a:rPr>
              <a:t> </a:t>
            </a:r>
            <a:r>
              <a:rPr sz="1000" dirty="0">
                <a:solidFill>
                  <a:srgbClr val="807B75"/>
                </a:solidFill>
                <a:latin typeface="Century Gothic"/>
                <a:cs typeface="Century Gothic"/>
              </a:rPr>
              <a:t>times</a:t>
            </a:r>
            <a:r>
              <a:rPr sz="1000" spc="120" dirty="0">
                <a:solidFill>
                  <a:srgbClr val="807B75"/>
                </a:solidFill>
                <a:latin typeface="Century Gothic"/>
                <a:cs typeface="Century Gothic"/>
              </a:rPr>
              <a:t> </a:t>
            </a:r>
            <a:r>
              <a:rPr sz="1000" spc="-25" dirty="0">
                <a:solidFill>
                  <a:srgbClr val="807B75"/>
                </a:solidFill>
                <a:latin typeface="Century Gothic"/>
                <a:cs typeface="Century Gothic"/>
              </a:rPr>
              <a:t>to </a:t>
            </a:r>
            <a:r>
              <a:rPr sz="1000" dirty="0">
                <a:solidFill>
                  <a:srgbClr val="807B75"/>
                </a:solidFill>
                <a:latin typeface="Century Gothic"/>
                <a:cs typeface="Century Gothic"/>
              </a:rPr>
              <a:t>discuss</a:t>
            </a:r>
            <a:r>
              <a:rPr sz="1000" spc="110" dirty="0">
                <a:solidFill>
                  <a:srgbClr val="807B75"/>
                </a:solidFill>
                <a:latin typeface="Century Gothic"/>
                <a:cs typeface="Century Gothic"/>
              </a:rPr>
              <a:t> </a:t>
            </a:r>
            <a:r>
              <a:rPr sz="1000" dirty="0">
                <a:solidFill>
                  <a:srgbClr val="807B75"/>
                </a:solidFill>
                <a:latin typeface="Century Gothic"/>
                <a:cs typeface="Century Gothic"/>
              </a:rPr>
              <a:t>how</a:t>
            </a:r>
            <a:r>
              <a:rPr sz="1000" spc="114" dirty="0">
                <a:solidFill>
                  <a:srgbClr val="807B75"/>
                </a:solidFill>
                <a:latin typeface="Century Gothic"/>
                <a:cs typeface="Century Gothic"/>
              </a:rPr>
              <a:t> </a:t>
            </a:r>
            <a:r>
              <a:rPr sz="1000" dirty="0">
                <a:solidFill>
                  <a:srgbClr val="807B75"/>
                </a:solidFill>
                <a:latin typeface="Century Gothic"/>
                <a:cs typeface="Century Gothic"/>
              </a:rPr>
              <a:t>to</a:t>
            </a:r>
            <a:r>
              <a:rPr sz="1000" spc="110" dirty="0">
                <a:solidFill>
                  <a:srgbClr val="807B75"/>
                </a:solidFill>
                <a:latin typeface="Century Gothic"/>
                <a:cs typeface="Century Gothic"/>
              </a:rPr>
              <a:t> </a:t>
            </a:r>
            <a:r>
              <a:rPr sz="1000" spc="-20" dirty="0">
                <a:solidFill>
                  <a:srgbClr val="807B75"/>
                </a:solidFill>
                <a:latin typeface="Century Gothic"/>
                <a:cs typeface="Century Gothic"/>
              </a:rPr>
              <a:t>communicate </a:t>
            </a:r>
            <a:r>
              <a:rPr sz="1000" dirty="0">
                <a:solidFill>
                  <a:srgbClr val="807B75"/>
                </a:solidFill>
                <a:latin typeface="Century Gothic"/>
                <a:cs typeface="Century Gothic"/>
              </a:rPr>
              <a:t>progress</a:t>
            </a:r>
            <a:r>
              <a:rPr sz="1000" spc="110" dirty="0">
                <a:solidFill>
                  <a:srgbClr val="807B75"/>
                </a:solidFill>
                <a:latin typeface="Century Gothic"/>
                <a:cs typeface="Century Gothic"/>
              </a:rPr>
              <a:t> </a:t>
            </a:r>
            <a:r>
              <a:rPr sz="1000" dirty="0">
                <a:solidFill>
                  <a:srgbClr val="807B75"/>
                </a:solidFill>
                <a:latin typeface="Century Gothic"/>
                <a:cs typeface="Century Gothic"/>
              </a:rPr>
              <a:t>on</a:t>
            </a:r>
            <a:r>
              <a:rPr sz="1000" spc="114"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114" dirty="0">
                <a:solidFill>
                  <a:srgbClr val="807B75"/>
                </a:solidFill>
                <a:latin typeface="Century Gothic"/>
                <a:cs typeface="Century Gothic"/>
              </a:rPr>
              <a:t> </a:t>
            </a:r>
            <a:r>
              <a:rPr sz="1000" spc="-10" dirty="0">
                <a:solidFill>
                  <a:srgbClr val="807B75"/>
                </a:solidFill>
                <a:latin typeface="Century Gothic"/>
                <a:cs typeface="Century Gothic"/>
              </a:rPr>
              <a:t>efforts.</a:t>
            </a:r>
            <a:endParaRPr sz="1000" dirty="0">
              <a:latin typeface="Century Gothic"/>
              <a:cs typeface="Century Gothic"/>
            </a:endParaRPr>
          </a:p>
          <a:p>
            <a:pPr marL="288290" marR="193675" indent="-99060">
              <a:lnSpc>
                <a:spcPct val="100000"/>
              </a:lnSpc>
              <a:spcBef>
                <a:spcPts val="450"/>
              </a:spcBef>
              <a:buChar char="•"/>
              <a:tabLst>
                <a:tab pos="288925" algn="l"/>
              </a:tabLst>
            </a:pPr>
            <a:r>
              <a:rPr sz="1000" dirty="0">
                <a:solidFill>
                  <a:srgbClr val="807B75"/>
                </a:solidFill>
                <a:latin typeface="Century Gothic"/>
                <a:cs typeface="Century Gothic"/>
              </a:rPr>
              <a:t>Include</a:t>
            </a:r>
            <a:r>
              <a:rPr sz="1000" spc="25" dirty="0">
                <a:solidFill>
                  <a:srgbClr val="807B75"/>
                </a:solidFill>
                <a:latin typeface="Century Gothic"/>
                <a:cs typeface="Century Gothic"/>
              </a:rPr>
              <a:t> </a:t>
            </a:r>
            <a:r>
              <a:rPr sz="1000" dirty="0">
                <a:solidFill>
                  <a:srgbClr val="807B75"/>
                </a:solidFill>
                <a:latin typeface="Century Gothic"/>
                <a:cs typeface="Century Gothic"/>
              </a:rPr>
              <a:t>updates</a:t>
            </a:r>
            <a:r>
              <a:rPr sz="1000" spc="25" dirty="0">
                <a:solidFill>
                  <a:srgbClr val="807B75"/>
                </a:solidFill>
                <a:latin typeface="Century Gothic"/>
                <a:cs typeface="Century Gothic"/>
              </a:rPr>
              <a:t> </a:t>
            </a:r>
            <a:r>
              <a:rPr sz="1000" dirty="0">
                <a:solidFill>
                  <a:srgbClr val="807B75"/>
                </a:solidFill>
                <a:latin typeface="Century Gothic"/>
                <a:cs typeface="Century Gothic"/>
              </a:rPr>
              <a:t>on</a:t>
            </a:r>
            <a:r>
              <a:rPr sz="1000" spc="30" dirty="0">
                <a:solidFill>
                  <a:srgbClr val="807B75"/>
                </a:solidFill>
                <a:latin typeface="Century Gothic"/>
                <a:cs typeface="Century Gothic"/>
              </a:rPr>
              <a:t> </a:t>
            </a:r>
            <a:r>
              <a:rPr sz="1000" dirty="0">
                <a:solidFill>
                  <a:srgbClr val="807B75"/>
                </a:solidFill>
                <a:latin typeface="Century Gothic"/>
                <a:cs typeface="Century Gothic"/>
              </a:rPr>
              <a:t>your</a:t>
            </a:r>
            <a:r>
              <a:rPr sz="1000" spc="25"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25" dirty="0">
                <a:solidFill>
                  <a:srgbClr val="807B75"/>
                </a:solidFill>
                <a:latin typeface="Century Gothic"/>
                <a:cs typeface="Century Gothic"/>
              </a:rPr>
              <a:t> </a:t>
            </a:r>
            <a:r>
              <a:rPr sz="1000" spc="-10" dirty="0">
                <a:solidFill>
                  <a:srgbClr val="807B75"/>
                </a:solidFill>
                <a:latin typeface="Century Gothic"/>
                <a:cs typeface="Century Gothic"/>
              </a:rPr>
              <a:t>efforts </a:t>
            </a:r>
            <a:r>
              <a:rPr sz="1000" dirty="0">
                <a:solidFill>
                  <a:srgbClr val="807B75"/>
                </a:solidFill>
                <a:latin typeface="Century Gothic"/>
                <a:cs typeface="Century Gothic"/>
              </a:rPr>
              <a:t>in</a:t>
            </a:r>
            <a:r>
              <a:rPr sz="1000" spc="85" dirty="0">
                <a:solidFill>
                  <a:srgbClr val="807B75"/>
                </a:solidFill>
                <a:latin typeface="Century Gothic"/>
                <a:cs typeface="Century Gothic"/>
              </a:rPr>
              <a:t> </a:t>
            </a:r>
            <a:r>
              <a:rPr sz="1000" dirty="0">
                <a:solidFill>
                  <a:srgbClr val="807B75"/>
                </a:solidFill>
                <a:latin typeface="Century Gothic"/>
                <a:cs typeface="Century Gothic"/>
              </a:rPr>
              <a:t>newsletters,</a:t>
            </a:r>
            <a:r>
              <a:rPr sz="1000" spc="90" dirty="0">
                <a:solidFill>
                  <a:srgbClr val="807B75"/>
                </a:solidFill>
                <a:latin typeface="Century Gothic"/>
                <a:cs typeface="Century Gothic"/>
              </a:rPr>
              <a:t> </a:t>
            </a:r>
            <a:r>
              <a:rPr sz="1000" dirty="0">
                <a:solidFill>
                  <a:srgbClr val="807B75"/>
                </a:solidFill>
                <a:latin typeface="Century Gothic"/>
                <a:cs typeface="Century Gothic"/>
              </a:rPr>
              <a:t>emails,</a:t>
            </a:r>
            <a:r>
              <a:rPr sz="1000" spc="90"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90" dirty="0">
                <a:solidFill>
                  <a:srgbClr val="807B75"/>
                </a:solidFill>
                <a:latin typeface="Century Gothic"/>
                <a:cs typeface="Century Gothic"/>
              </a:rPr>
              <a:t> </a:t>
            </a:r>
            <a:r>
              <a:rPr sz="1000" spc="-10" dirty="0">
                <a:solidFill>
                  <a:srgbClr val="807B75"/>
                </a:solidFill>
                <a:latin typeface="Century Gothic"/>
                <a:cs typeface="Century Gothic"/>
              </a:rPr>
              <a:t>during </a:t>
            </a:r>
            <a:r>
              <a:rPr lang="en-US" sz="1000" dirty="0">
                <a:solidFill>
                  <a:srgbClr val="807B75"/>
                </a:solidFill>
                <a:latin typeface="Century Gothic"/>
                <a:cs typeface="Century Gothic"/>
              </a:rPr>
              <a:t>school</a:t>
            </a:r>
            <a:r>
              <a:rPr sz="1000" dirty="0">
                <a:solidFill>
                  <a:srgbClr val="807B75"/>
                </a:solidFill>
                <a:latin typeface="Century Gothic"/>
                <a:cs typeface="Century Gothic"/>
              </a:rPr>
              <a:t>-wide</a:t>
            </a:r>
            <a:r>
              <a:rPr sz="1000" spc="215" dirty="0">
                <a:solidFill>
                  <a:srgbClr val="807B75"/>
                </a:solidFill>
                <a:latin typeface="Century Gothic"/>
                <a:cs typeface="Century Gothic"/>
              </a:rPr>
              <a:t> </a:t>
            </a:r>
            <a:r>
              <a:rPr sz="1000" spc="-10" dirty="0">
                <a:solidFill>
                  <a:srgbClr val="807B75"/>
                </a:solidFill>
                <a:latin typeface="Century Gothic"/>
                <a:cs typeface="Century Gothic"/>
              </a:rPr>
              <a:t>meetings.</a:t>
            </a:r>
            <a:endParaRPr sz="1000" dirty="0">
              <a:latin typeface="Century Gothic"/>
              <a:cs typeface="Century Gothic"/>
            </a:endParaRPr>
          </a:p>
        </p:txBody>
      </p:sp>
      <p:sp>
        <p:nvSpPr>
          <p:cNvPr id="5" name="object 5"/>
          <p:cNvSpPr txBox="1"/>
          <p:nvPr/>
        </p:nvSpPr>
        <p:spPr>
          <a:xfrm>
            <a:off x="6742718" y="2048465"/>
            <a:ext cx="2730500" cy="482600"/>
          </a:xfrm>
          <a:prstGeom prst="rect">
            <a:avLst/>
          </a:prstGeom>
        </p:spPr>
        <p:txBody>
          <a:bodyPr vert="horz" wrap="square" lIns="0" tIns="12700" rIns="0" bIns="0" rtlCol="0">
            <a:spAutoFit/>
          </a:bodyPr>
          <a:lstStyle/>
          <a:p>
            <a:pPr marL="436880" marR="732790">
              <a:lnSpc>
                <a:spcPct val="100000"/>
              </a:lnSpc>
              <a:spcBef>
                <a:spcPts val="100"/>
              </a:spcBef>
            </a:pPr>
            <a:r>
              <a:rPr sz="1500" b="1" spc="-10" dirty="0">
                <a:solidFill>
                  <a:srgbClr val="807B75"/>
                </a:solidFill>
                <a:latin typeface="Tahoma"/>
                <a:cs typeface="Tahoma"/>
              </a:rPr>
              <a:t>Communicate </a:t>
            </a:r>
            <a:r>
              <a:rPr sz="1500" b="1" dirty="0">
                <a:solidFill>
                  <a:srgbClr val="807B75"/>
                </a:solidFill>
                <a:latin typeface="Tahoma"/>
                <a:cs typeface="Tahoma"/>
              </a:rPr>
              <a:t>Your</a:t>
            </a:r>
            <a:r>
              <a:rPr sz="1500" b="1" spc="-90" dirty="0">
                <a:solidFill>
                  <a:srgbClr val="807B75"/>
                </a:solidFill>
                <a:latin typeface="Tahoma"/>
                <a:cs typeface="Tahoma"/>
              </a:rPr>
              <a:t> </a:t>
            </a:r>
            <a:r>
              <a:rPr lang="en-US" sz="1500" b="1" spc="-110" dirty="0">
                <a:solidFill>
                  <a:srgbClr val="807B75"/>
                </a:solidFill>
                <a:latin typeface="Tahoma"/>
                <a:cs typeface="Tahoma"/>
              </a:rPr>
              <a:t>DEI </a:t>
            </a:r>
            <a:r>
              <a:rPr sz="1500" b="1" dirty="0">
                <a:solidFill>
                  <a:srgbClr val="807B75"/>
                </a:solidFill>
                <a:latin typeface="Tahoma"/>
                <a:cs typeface="Tahoma"/>
              </a:rPr>
              <a:t> </a:t>
            </a:r>
            <a:r>
              <a:rPr sz="1500" b="1" spc="-10" dirty="0">
                <a:solidFill>
                  <a:srgbClr val="807B75"/>
                </a:solidFill>
                <a:latin typeface="Tahoma"/>
                <a:cs typeface="Tahoma"/>
              </a:rPr>
              <a:t>Efforts</a:t>
            </a:r>
            <a:endParaRPr sz="1500" dirty="0">
              <a:latin typeface="Tahoma"/>
              <a:cs typeface="Tahoma"/>
            </a:endParaRPr>
          </a:p>
        </p:txBody>
      </p:sp>
      <p:grpSp>
        <p:nvGrpSpPr>
          <p:cNvPr id="6" name="object 6"/>
          <p:cNvGrpSpPr/>
          <p:nvPr/>
        </p:nvGrpSpPr>
        <p:grpSpPr>
          <a:xfrm>
            <a:off x="6737350" y="2080105"/>
            <a:ext cx="2748915" cy="542290"/>
            <a:chOff x="6737350" y="2080105"/>
            <a:chExt cx="2748915" cy="542290"/>
          </a:xfrm>
        </p:grpSpPr>
        <p:sp>
          <p:nvSpPr>
            <p:cNvPr id="7" name="object 7"/>
            <p:cNvSpPr/>
            <p:nvPr/>
          </p:nvSpPr>
          <p:spPr>
            <a:xfrm>
              <a:off x="6743700" y="2610865"/>
              <a:ext cx="2736215" cy="5080"/>
            </a:xfrm>
            <a:custGeom>
              <a:avLst/>
              <a:gdLst/>
              <a:ahLst/>
              <a:cxnLst/>
              <a:rect l="l" t="t" r="r" b="b"/>
              <a:pathLst>
                <a:path w="2736215" h="5080">
                  <a:moveTo>
                    <a:pt x="0" y="4825"/>
                  </a:moveTo>
                  <a:lnTo>
                    <a:pt x="2735618" y="0"/>
                  </a:lnTo>
                </a:path>
              </a:pathLst>
            </a:custGeom>
            <a:ln w="12700">
              <a:solidFill>
                <a:srgbClr val="7F1416"/>
              </a:solidFill>
            </a:ln>
          </p:spPr>
          <p:txBody>
            <a:bodyPr wrap="square" lIns="0" tIns="0" rIns="0" bIns="0" rtlCol="0"/>
            <a:lstStyle/>
            <a:p>
              <a:endParaRPr/>
            </a:p>
          </p:txBody>
        </p:sp>
        <p:sp>
          <p:nvSpPr>
            <p:cNvPr id="8" name="object 8"/>
            <p:cNvSpPr/>
            <p:nvPr/>
          </p:nvSpPr>
          <p:spPr>
            <a:xfrm>
              <a:off x="6931152" y="2086455"/>
              <a:ext cx="207010" cy="203200"/>
            </a:xfrm>
            <a:custGeom>
              <a:avLst/>
              <a:gdLst/>
              <a:ahLst/>
              <a:cxnLst/>
              <a:rect l="l" t="t" r="r" b="b"/>
              <a:pathLst>
                <a:path w="207009" h="203200">
                  <a:moveTo>
                    <a:pt x="0" y="0"/>
                  </a:moveTo>
                  <a:lnTo>
                    <a:pt x="0" y="203111"/>
                  </a:lnTo>
                  <a:lnTo>
                    <a:pt x="206667" y="203111"/>
                  </a:lnTo>
                  <a:lnTo>
                    <a:pt x="206667" y="0"/>
                  </a:lnTo>
                  <a:lnTo>
                    <a:pt x="0" y="0"/>
                  </a:lnTo>
                  <a:close/>
                </a:path>
              </a:pathLst>
            </a:custGeom>
            <a:ln w="12700">
              <a:solidFill>
                <a:srgbClr val="7F1416"/>
              </a:solidFill>
            </a:ln>
          </p:spPr>
          <p:txBody>
            <a:bodyPr wrap="square" lIns="0" tIns="0" rIns="0" bIns="0" rtlCol="0"/>
            <a:lstStyle/>
            <a:p>
              <a:endParaRPr/>
            </a:p>
          </p:txBody>
        </p:sp>
        <p:sp>
          <p:nvSpPr>
            <p:cNvPr id="9" name="object 9"/>
            <p:cNvSpPr/>
            <p:nvPr/>
          </p:nvSpPr>
          <p:spPr>
            <a:xfrm>
              <a:off x="6956145" y="2099676"/>
              <a:ext cx="156845" cy="179070"/>
            </a:xfrm>
            <a:custGeom>
              <a:avLst/>
              <a:gdLst/>
              <a:ahLst/>
              <a:cxnLst/>
              <a:rect l="l" t="t" r="r" b="b"/>
              <a:pathLst>
                <a:path w="156845" h="179069">
                  <a:moveTo>
                    <a:pt x="151904" y="0"/>
                  </a:moveTo>
                  <a:lnTo>
                    <a:pt x="109888" y="23902"/>
                  </a:lnTo>
                  <a:lnTo>
                    <a:pt x="65344" y="86529"/>
                  </a:lnTo>
                  <a:lnTo>
                    <a:pt x="44932" y="120662"/>
                  </a:lnTo>
                  <a:lnTo>
                    <a:pt x="42200" y="114752"/>
                  </a:lnTo>
                  <a:lnTo>
                    <a:pt x="38573" y="108472"/>
                  </a:lnTo>
                  <a:lnTo>
                    <a:pt x="34645" y="102508"/>
                  </a:lnTo>
                  <a:lnTo>
                    <a:pt x="27431" y="93040"/>
                  </a:lnTo>
                  <a:lnTo>
                    <a:pt x="22072" y="91528"/>
                  </a:lnTo>
                  <a:lnTo>
                    <a:pt x="17894" y="92659"/>
                  </a:lnTo>
                  <a:lnTo>
                    <a:pt x="13119" y="94157"/>
                  </a:lnTo>
                  <a:lnTo>
                    <a:pt x="3771" y="100368"/>
                  </a:lnTo>
                  <a:lnTo>
                    <a:pt x="0" y="103377"/>
                  </a:lnTo>
                  <a:lnTo>
                    <a:pt x="8264" y="116740"/>
                  </a:lnTo>
                  <a:lnTo>
                    <a:pt x="17071" y="133329"/>
                  </a:lnTo>
                  <a:lnTo>
                    <a:pt x="25246" y="150867"/>
                  </a:lnTo>
                  <a:lnTo>
                    <a:pt x="31610" y="167081"/>
                  </a:lnTo>
                  <a:lnTo>
                    <a:pt x="32613" y="170091"/>
                  </a:lnTo>
                  <a:lnTo>
                    <a:pt x="46329" y="178739"/>
                  </a:lnTo>
                  <a:lnTo>
                    <a:pt x="69188" y="133773"/>
                  </a:lnTo>
                  <a:lnTo>
                    <a:pt x="98099" y="83940"/>
                  </a:lnTo>
                  <a:lnTo>
                    <a:pt x="129208" y="35975"/>
                  </a:lnTo>
                  <a:lnTo>
                    <a:pt x="156679" y="749"/>
                  </a:lnTo>
                  <a:lnTo>
                    <a:pt x="151904" y="0"/>
                  </a:lnTo>
                  <a:close/>
                </a:path>
              </a:pathLst>
            </a:custGeom>
            <a:solidFill>
              <a:srgbClr val="7F1416"/>
            </a:solidFill>
          </p:spPr>
          <p:txBody>
            <a:bodyPr wrap="square" lIns="0" tIns="0" rIns="0" bIns="0" rtlCol="0"/>
            <a:lstStyle/>
            <a:p>
              <a:endParaRPr/>
            </a:p>
          </p:txBody>
        </p:sp>
      </p:grpSp>
      <p:sp>
        <p:nvSpPr>
          <p:cNvPr id="10" name="object 10"/>
          <p:cNvSpPr/>
          <p:nvPr/>
        </p:nvSpPr>
        <p:spPr>
          <a:xfrm>
            <a:off x="3659634" y="1990594"/>
            <a:ext cx="2743200" cy="4193540"/>
          </a:xfrm>
          <a:custGeom>
            <a:avLst/>
            <a:gdLst/>
            <a:ahLst/>
            <a:cxnLst/>
            <a:rect l="l" t="t" r="r" b="b"/>
            <a:pathLst>
              <a:path w="2743200" h="4193540">
                <a:moveTo>
                  <a:pt x="0" y="0"/>
                </a:moveTo>
                <a:lnTo>
                  <a:pt x="0" y="4193540"/>
                </a:lnTo>
                <a:lnTo>
                  <a:pt x="2742946" y="4193540"/>
                </a:lnTo>
                <a:lnTo>
                  <a:pt x="2742946" y="0"/>
                </a:lnTo>
                <a:lnTo>
                  <a:pt x="0" y="0"/>
                </a:lnTo>
                <a:close/>
              </a:path>
            </a:pathLst>
          </a:custGeom>
          <a:ln w="12700">
            <a:solidFill>
              <a:srgbClr val="7F1416"/>
            </a:solidFill>
          </a:ln>
        </p:spPr>
        <p:txBody>
          <a:bodyPr wrap="square" lIns="0" tIns="0" rIns="0" bIns="0" rtlCol="0"/>
          <a:lstStyle/>
          <a:p>
            <a:endParaRPr/>
          </a:p>
        </p:txBody>
      </p:sp>
      <p:sp>
        <p:nvSpPr>
          <p:cNvPr id="11" name="object 11"/>
          <p:cNvSpPr txBox="1"/>
          <p:nvPr/>
        </p:nvSpPr>
        <p:spPr>
          <a:xfrm>
            <a:off x="3894835" y="2725154"/>
            <a:ext cx="2178050" cy="2082800"/>
          </a:xfrm>
          <a:prstGeom prst="rect">
            <a:avLst/>
          </a:prstGeom>
        </p:spPr>
        <p:txBody>
          <a:bodyPr vert="horz" wrap="square" lIns="0" tIns="12700" rIns="0" bIns="0" rtlCol="0">
            <a:spAutoFit/>
          </a:bodyPr>
          <a:lstStyle/>
          <a:p>
            <a:pPr>
              <a:lnSpc>
                <a:spcPct val="100000"/>
              </a:lnSpc>
              <a:spcBef>
                <a:spcPts val="100"/>
              </a:spcBef>
            </a:pPr>
            <a:r>
              <a:rPr sz="1000" b="1" spc="-10" dirty="0">
                <a:solidFill>
                  <a:srgbClr val="807B75"/>
                </a:solidFill>
                <a:latin typeface="Tahoma"/>
                <a:cs typeface="Tahoma"/>
              </a:rPr>
              <a:t>Question:</a:t>
            </a:r>
            <a:endParaRPr sz="1000" dirty="0">
              <a:latin typeface="Tahoma"/>
              <a:cs typeface="Tahoma"/>
            </a:endParaRPr>
          </a:p>
          <a:p>
            <a:pPr marR="5080">
              <a:lnSpc>
                <a:spcPct val="100000"/>
              </a:lnSpc>
            </a:pPr>
            <a:r>
              <a:rPr sz="1000" dirty="0">
                <a:solidFill>
                  <a:srgbClr val="807B75"/>
                </a:solidFill>
                <a:latin typeface="Century Gothic"/>
                <a:cs typeface="Century Gothic"/>
              </a:rPr>
              <a:t>How</a:t>
            </a:r>
            <a:r>
              <a:rPr sz="1000" spc="10" dirty="0">
                <a:solidFill>
                  <a:srgbClr val="807B75"/>
                </a:solidFill>
                <a:latin typeface="Century Gothic"/>
                <a:cs typeface="Century Gothic"/>
              </a:rPr>
              <a:t> </a:t>
            </a:r>
            <a:r>
              <a:rPr sz="1000" spc="-45" dirty="0">
                <a:solidFill>
                  <a:srgbClr val="807B75"/>
                </a:solidFill>
                <a:latin typeface="Century Gothic"/>
                <a:cs typeface="Century Gothic"/>
              </a:rPr>
              <a:t>can</a:t>
            </a:r>
            <a:r>
              <a:rPr sz="1000" spc="15" dirty="0">
                <a:solidFill>
                  <a:srgbClr val="807B75"/>
                </a:solidFill>
                <a:latin typeface="Century Gothic"/>
                <a:cs typeface="Century Gothic"/>
              </a:rPr>
              <a:t> </a:t>
            </a:r>
            <a:r>
              <a:rPr sz="1000" dirty="0">
                <a:solidFill>
                  <a:srgbClr val="807B75"/>
                </a:solidFill>
                <a:latin typeface="Century Gothic"/>
                <a:cs typeface="Century Gothic"/>
              </a:rPr>
              <a:t>we</a:t>
            </a:r>
            <a:r>
              <a:rPr sz="1000" spc="10" dirty="0">
                <a:solidFill>
                  <a:srgbClr val="807B75"/>
                </a:solidFill>
                <a:latin typeface="Century Gothic"/>
                <a:cs typeface="Century Gothic"/>
              </a:rPr>
              <a:t> </a:t>
            </a:r>
            <a:r>
              <a:rPr sz="1000" spc="-20" dirty="0">
                <a:solidFill>
                  <a:srgbClr val="807B75"/>
                </a:solidFill>
                <a:latin typeface="Century Gothic"/>
                <a:cs typeface="Century Gothic"/>
              </a:rPr>
              <a:t>communicate</a:t>
            </a:r>
            <a:r>
              <a:rPr sz="1000" spc="15" dirty="0">
                <a:solidFill>
                  <a:srgbClr val="807B75"/>
                </a:solidFill>
                <a:latin typeface="Century Gothic"/>
                <a:cs typeface="Century Gothic"/>
              </a:rPr>
              <a:t> </a:t>
            </a:r>
            <a:r>
              <a:rPr sz="1000" spc="-25" dirty="0">
                <a:solidFill>
                  <a:srgbClr val="807B75"/>
                </a:solidFill>
                <a:latin typeface="Century Gothic"/>
                <a:cs typeface="Century Gothic"/>
              </a:rPr>
              <a:t>our </a:t>
            </a:r>
            <a:r>
              <a:rPr sz="1000" dirty="0">
                <a:solidFill>
                  <a:srgbClr val="807B75"/>
                </a:solidFill>
                <a:latin typeface="Century Gothic"/>
                <a:cs typeface="Century Gothic"/>
              </a:rPr>
              <a:t>commitment</a:t>
            </a:r>
            <a:r>
              <a:rPr sz="1000" spc="160" dirty="0">
                <a:solidFill>
                  <a:srgbClr val="807B75"/>
                </a:solidFill>
                <a:latin typeface="Century Gothic"/>
                <a:cs typeface="Century Gothic"/>
              </a:rPr>
              <a:t> </a:t>
            </a:r>
            <a:r>
              <a:rPr sz="1000" dirty="0">
                <a:solidFill>
                  <a:srgbClr val="807B75"/>
                </a:solidFill>
                <a:latin typeface="Century Gothic"/>
                <a:cs typeface="Century Gothic"/>
              </a:rPr>
              <a:t>to</a:t>
            </a:r>
            <a:r>
              <a:rPr sz="1000" spc="165" dirty="0">
                <a:solidFill>
                  <a:srgbClr val="807B75"/>
                </a:solidFill>
                <a:latin typeface="Century Gothic"/>
                <a:cs typeface="Century Gothic"/>
              </a:rPr>
              <a:t> </a:t>
            </a:r>
            <a:r>
              <a:rPr sz="1000" dirty="0">
                <a:solidFill>
                  <a:srgbClr val="807B75"/>
                </a:solidFill>
                <a:latin typeface="Century Gothic"/>
                <a:cs typeface="Century Gothic"/>
              </a:rPr>
              <a:t>diversity</a:t>
            </a:r>
            <a:r>
              <a:rPr sz="1000" spc="165" dirty="0">
                <a:solidFill>
                  <a:srgbClr val="807B75"/>
                </a:solidFill>
                <a:latin typeface="Century Gothic"/>
                <a:cs typeface="Century Gothic"/>
              </a:rPr>
              <a:t> </a:t>
            </a:r>
            <a:r>
              <a:rPr sz="1000" spc="-25" dirty="0">
                <a:solidFill>
                  <a:srgbClr val="807B75"/>
                </a:solidFill>
                <a:latin typeface="Century Gothic"/>
                <a:cs typeface="Century Gothic"/>
              </a:rPr>
              <a:t>and </a:t>
            </a:r>
            <a:r>
              <a:rPr sz="1000" dirty="0">
                <a:solidFill>
                  <a:srgbClr val="807B75"/>
                </a:solidFill>
                <a:latin typeface="Century Gothic"/>
                <a:cs typeface="Century Gothic"/>
              </a:rPr>
              <a:t>inclusion</a:t>
            </a:r>
            <a:r>
              <a:rPr sz="1000" spc="145" dirty="0">
                <a:solidFill>
                  <a:srgbClr val="807B75"/>
                </a:solidFill>
                <a:latin typeface="Century Gothic"/>
                <a:cs typeface="Century Gothic"/>
              </a:rPr>
              <a:t> </a:t>
            </a:r>
            <a:r>
              <a:rPr sz="1000" dirty="0">
                <a:solidFill>
                  <a:srgbClr val="807B75"/>
                </a:solidFill>
                <a:latin typeface="Century Gothic"/>
                <a:cs typeface="Century Gothic"/>
              </a:rPr>
              <a:t>internally</a:t>
            </a:r>
            <a:r>
              <a:rPr sz="1000" spc="14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145" dirty="0">
                <a:solidFill>
                  <a:srgbClr val="807B75"/>
                </a:solidFill>
                <a:latin typeface="Century Gothic"/>
                <a:cs typeface="Century Gothic"/>
              </a:rPr>
              <a:t> </a:t>
            </a:r>
            <a:r>
              <a:rPr sz="1000" spc="-10" dirty="0">
                <a:solidFill>
                  <a:srgbClr val="807B75"/>
                </a:solidFill>
                <a:latin typeface="Century Gothic"/>
                <a:cs typeface="Century Gothic"/>
              </a:rPr>
              <a:t>externally?</a:t>
            </a:r>
            <a:endParaRPr sz="1000" dirty="0">
              <a:latin typeface="Century Gothic"/>
              <a:cs typeface="Century Gothic"/>
            </a:endParaRPr>
          </a:p>
          <a:p>
            <a:pPr>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R="298450" algn="just">
              <a:lnSpc>
                <a:spcPct val="100000"/>
              </a:lnSpc>
            </a:pPr>
            <a:r>
              <a:rPr sz="1000" dirty="0">
                <a:solidFill>
                  <a:srgbClr val="807B75"/>
                </a:solidFill>
                <a:latin typeface="Century Gothic"/>
                <a:cs typeface="Century Gothic"/>
              </a:rPr>
              <a:t>Add</a:t>
            </a:r>
            <a:r>
              <a:rPr sz="1000" spc="70" dirty="0">
                <a:solidFill>
                  <a:srgbClr val="807B75"/>
                </a:solidFill>
                <a:latin typeface="Century Gothic"/>
                <a:cs typeface="Century Gothic"/>
              </a:rPr>
              <a:t> </a:t>
            </a:r>
            <a:r>
              <a:rPr sz="1000" dirty="0">
                <a:solidFill>
                  <a:srgbClr val="807B75"/>
                </a:solidFill>
                <a:latin typeface="Century Gothic"/>
                <a:cs typeface="Century Gothic"/>
              </a:rPr>
              <a:t>your</a:t>
            </a:r>
            <a:r>
              <a:rPr sz="1000" spc="70"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spc="70" dirty="0">
                <a:solidFill>
                  <a:srgbClr val="807B75"/>
                </a:solidFill>
                <a:latin typeface="Century Gothic"/>
                <a:cs typeface="Century Gothic"/>
              </a:rPr>
              <a:t> </a:t>
            </a:r>
            <a:r>
              <a:rPr sz="1000" dirty="0">
                <a:solidFill>
                  <a:srgbClr val="807B75"/>
                </a:solidFill>
                <a:latin typeface="Century Gothic"/>
                <a:cs typeface="Century Gothic"/>
              </a:rPr>
              <a:t>to</a:t>
            </a:r>
            <a:r>
              <a:rPr sz="1000" spc="70" dirty="0">
                <a:solidFill>
                  <a:srgbClr val="807B75"/>
                </a:solidFill>
                <a:latin typeface="Century Gothic"/>
                <a:cs typeface="Century Gothic"/>
              </a:rPr>
              <a:t> </a:t>
            </a:r>
            <a:r>
              <a:rPr sz="1000" dirty="0">
                <a:solidFill>
                  <a:srgbClr val="807B75"/>
                </a:solidFill>
                <a:latin typeface="Century Gothic"/>
                <a:cs typeface="Century Gothic"/>
              </a:rPr>
              <a:t>the</a:t>
            </a:r>
            <a:r>
              <a:rPr sz="1000" spc="70" dirty="0">
                <a:solidFill>
                  <a:srgbClr val="807B75"/>
                </a:solidFill>
                <a:latin typeface="Century Gothic"/>
                <a:cs typeface="Century Gothic"/>
              </a:rPr>
              <a:t> </a:t>
            </a:r>
            <a:r>
              <a:rPr sz="1000" spc="-10" dirty="0">
                <a:solidFill>
                  <a:srgbClr val="807B75"/>
                </a:solidFill>
                <a:latin typeface="Century Gothic"/>
                <a:cs typeface="Century Gothic"/>
              </a:rPr>
              <a:t>growing </a:t>
            </a:r>
            <a:r>
              <a:rPr sz="1000" dirty="0">
                <a:solidFill>
                  <a:srgbClr val="807B75"/>
                </a:solidFill>
                <a:latin typeface="Century Gothic"/>
                <a:cs typeface="Century Gothic"/>
              </a:rPr>
              <a:t>number</a:t>
            </a:r>
            <a:r>
              <a:rPr sz="1000" spc="75" dirty="0">
                <a:solidFill>
                  <a:srgbClr val="807B75"/>
                </a:solidFill>
                <a:latin typeface="Century Gothic"/>
                <a:cs typeface="Century Gothic"/>
              </a:rPr>
              <a:t> </a:t>
            </a:r>
            <a:r>
              <a:rPr sz="1000" dirty="0">
                <a:solidFill>
                  <a:srgbClr val="807B75"/>
                </a:solidFill>
                <a:latin typeface="Century Gothic"/>
                <a:cs typeface="Century Gothic"/>
              </a:rPr>
              <a:t>of</a:t>
            </a:r>
            <a:r>
              <a:rPr sz="1000" spc="80" dirty="0">
                <a:solidFill>
                  <a:srgbClr val="807B75"/>
                </a:solidFill>
                <a:latin typeface="Century Gothic"/>
                <a:cs typeface="Century Gothic"/>
              </a:rPr>
              <a:t> </a:t>
            </a:r>
            <a:r>
              <a:rPr sz="1000" spc="-10" dirty="0">
                <a:solidFill>
                  <a:srgbClr val="807B75"/>
                </a:solidFill>
                <a:latin typeface="Century Gothic"/>
                <a:cs typeface="Century Gothic"/>
              </a:rPr>
              <a:t>people</a:t>
            </a:r>
            <a:r>
              <a:rPr sz="1000" spc="75" dirty="0">
                <a:solidFill>
                  <a:srgbClr val="807B75"/>
                </a:solidFill>
                <a:latin typeface="Century Gothic"/>
                <a:cs typeface="Century Gothic"/>
              </a:rPr>
              <a:t> </a:t>
            </a:r>
            <a:r>
              <a:rPr sz="1000" dirty="0">
                <a:solidFill>
                  <a:srgbClr val="807B75"/>
                </a:solidFill>
                <a:latin typeface="Century Gothic"/>
                <a:cs typeface="Century Gothic"/>
              </a:rPr>
              <a:t>working</a:t>
            </a:r>
            <a:r>
              <a:rPr sz="1000" spc="80" dirty="0">
                <a:solidFill>
                  <a:srgbClr val="807B75"/>
                </a:solidFill>
                <a:latin typeface="Century Gothic"/>
                <a:cs typeface="Century Gothic"/>
              </a:rPr>
              <a:t> </a:t>
            </a:r>
            <a:r>
              <a:rPr sz="1000" spc="-25" dirty="0">
                <a:solidFill>
                  <a:srgbClr val="807B75"/>
                </a:solidFill>
                <a:latin typeface="Century Gothic"/>
                <a:cs typeface="Century Gothic"/>
              </a:rPr>
              <a:t>on </a:t>
            </a:r>
            <a:r>
              <a:rPr sz="1000" spc="-110" dirty="0">
                <a:solidFill>
                  <a:srgbClr val="807B75"/>
                </a:solidFill>
                <a:latin typeface="Century Gothic"/>
                <a:cs typeface="Century Gothic"/>
              </a:rPr>
              <a:t>a</a:t>
            </a:r>
            <a:r>
              <a:rPr sz="1000" spc="35"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40" dirty="0">
                <a:solidFill>
                  <a:srgbClr val="807B75"/>
                </a:solidFill>
                <a:latin typeface="Century Gothic"/>
                <a:cs typeface="Century Gothic"/>
              </a:rPr>
              <a:t> </a:t>
            </a:r>
            <a:r>
              <a:rPr sz="1000" spc="-10" dirty="0">
                <a:solidFill>
                  <a:srgbClr val="807B75"/>
                </a:solidFill>
                <a:latin typeface="Century Gothic"/>
                <a:cs typeface="Century Gothic"/>
              </a:rPr>
              <a:t>plan.</a:t>
            </a:r>
            <a:endParaRPr sz="1000" dirty="0">
              <a:latin typeface="Century Gothic"/>
              <a:cs typeface="Century Gothic"/>
            </a:endParaRPr>
          </a:p>
          <a:p>
            <a:pPr>
              <a:lnSpc>
                <a:spcPct val="100000"/>
              </a:lnSpc>
              <a:spcBef>
                <a:spcPts val="900"/>
              </a:spcBef>
            </a:pPr>
            <a:r>
              <a:rPr sz="1000" b="1" spc="-10" dirty="0">
                <a:solidFill>
                  <a:srgbClr val="807B75"/>
                </a:solidFill>
                <a:latin typeface="Tahoma"/>
                <a:cs typeface="Tahoma"/>
              </a:rPr>
              <a:t>Details/Resources:</a:t>
            </a:r>
            <a:endParaRPr sz="1000" dirty="0">
              <a:latin typeface="Tahoma"/>
              <a:cs typeface="Tahoma"/>
            </a:endParaRPr>
          </a:p>
          <a:p>
            <a:pPr marR="369570" algn="just">
              <a:lnSpc>
                <a:spcPct val="100000"/>
              </a:lnSpc>
            </a:pPr>
            <a:r>
              <a:rPr sz="1000" spc="85" dirty="0">
                <a:solidFill>
                  <a:srgbClr val="807B75"/>
                </a:solidFill>
                <a:latin typeface="Century Gothic"/>
                <a:cs typeface="Century Gothic"/>
              </a:rPr>
              <a:t>Fill</a:t>
            </a:r>
            <a:r>
              <a:rPr sz="1000" spc="50" dirty="0">
                <a:solidFill>
                  <a:srgbClr val="807B75"/>
                </a:solidFill>
                <a:latin typeface="Century Gothic"/>
                <a:cs typeface="Century Gothic"/>
              </a:rPr>
              <a:t> </a:t>
            </a:r>
            <a:r>
              <a:rPr sz="1000" dirty="0">
                <a:solidFill>
                  <a:srgbClr val="807B75"/>
                </a:solidFill>
                <a:latin typeface="Century Gothic"/>
                <a:cs typeface="Century Gothic"/>
              </a:rPr>
              <a:t>out</a:t>
            </a:r>
            <a:r>
              <a:rPr sz="1000" spc="55" dirty="0">
                <a:solidFill>
                  <a:srgbClr val="807B75"/>
                </a:solidFill>
                <a:latin typeface="Century Gothic"/>
                <a:cs typeface="Century Gothic"/>
              </a:rPr>
              <a:t> </a:t>
            </a:r>
            <a:r>
              <a:rPr sz="1000" dirty="0">
                <a:solidFill>
                  <a:srgbClr val="807B75"/>
                </a:solidFill>
                <a:latin typeface="Century Gothic"/>
                <a:cs typeface="Century Gothic"/>
              </a:rPr>
              <a:t>the</a:t>
            </a:r>
            <a:r>
              <a:rPr sz="1000" spc="50" dirty="0">
                <a:solidFill>
                  <a:srgbClr val="807B75"/>
                </a:solidFill>
                <a:latin typeface="Century Gothic"/>
                <a:cs typeface="Century Gothic"/>
              </a:rPr>
              <a:t> </a:t>
            </a:r>
            <a:r>
              <a:rPr sz="1000" dirty="0">
                <a:solidFill>
                  <a:srgbClr val="807B75"/>
                </a:solidFill>
                <a:latin typeface="Century Gothic"/>
                <a:cs typeface="Century Gothic"/>
              </a:rPr>
              <a:t>form</a:t>
            </a:r>
            <a:r>
              <a:rPr sz="1000" spc="55" dirty="0">
                <a:solidFill>
                  <a:srgbClr val="807B75"/>
                </a:solidFill>
                <a:latin typeface="Century Gothic"/>
                <a:cs typeface="Century Gothic"/>
              </a:rPr>
              <a:t> </a:t>
            </a:r>
            <a:r>
              <a:rPr sz="1000" dirty="0">
                <a:solidFill>
                  <a:srgbClr val="807B75"/>
                </a:solidFill>
                <a:latin typeface="Century Gothic"/>
                <a:cs typeface="Century Gothic"/>
              </a:rPr>
              <a:t>below</a:t>
            </a:r>
            <a:r>
              <a:rPr sz="1000" spc="55" dirty="0">
                <a:solidFill>
                  <a:srgbClr val="807B75"/>
                </a:solidFill>
                <a:latin typeface="Century Gothic"/>
                <a:cs typeface="Century Gothic"/>
              </a:rPr>
              <a:t> </a:t>
            </a:r>
            <a:r>
              <a:rPr sz="1000" dirty="0">
                <a:solidFill>
                  <a:srgbClr val="807B75"/>
                </a:solidFill>
                <a:latin typeface="Century Gothic"/>
                <a:cs typeface="Century Gothic"/>
              </a:rPr>
              <a:t>to</a:t>
            </a:r>
            <a:r>
              <a:rPr sz="1000" spc="50" dirty="0">
                <a:solidFill>
                  <a:srgbClr val="807B75"/>
                </a:solidFill>
                <a:latin typeface="Century Gothic"/>
                <a:cs typeface="Century Gothic"/>
              </a:rPr>
              <a:t> </a:t>
            </a:r>
            <a:r>
              <a:rPr sz="1000" spc="-25" dirty="0">
                <a:solidFill>
                  <a:srgbClr val="807B75"/>
                </a:solidFill>
                <a:latin typeface="Century Gothic"/>
                <a:cs typeface="Century Gothic"/>
              </a:rPr>
              <a:t>let </a:t>
            </a:r>
            <a:r>
              <a:rPr sz="1000" dirty="0">
                <a:solidFill>
                  <a:srgbClr val="807B75"/>
                </a:solidFill>
                <a:latin typeface="Century Gothic"/>
                <a:cs typeface="Century Gothic"/>
              </a:rPr>
              <a:t>other</a:t>
            </a:r>
            <a:r>
              <a:rPr sz="1000" spc="80"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dirty="0">
                <a:solidFill>
                  <a:srgbClr val="807B75"/>
                </a:solidFill>
                <a:latin typeface="Century Gothic"/>
                <a:cs typeface="Century Gothic"/>
              </a:rPr>
              <a:t>s</a:t>
            </a:r>
            <a:r>
              <a:rPr sz="1000" spc="80" dirty="0">
                <a:solidFill>
                  <a:srgbClr val="807B75"/>
                </a:solidFill>
                <a:latin typeface="Century Gothic"/>
                <a:cs typeface="Century Gothic"/>
              </a:rPr>
              <a:t> </a:t>
            </a:r>
            <a:r>
              <a:rPr sz="1000" dirty="0">
                <a:solidFill>
                  <a:srgbClr val="807B75"/>
                </a:solidFill>
                <a:latin typeface="Century Gothic"/>
                <a:cs typeface="Century Gothic"/>
              </a:rPr>
              <a:t>on</a:t>
            </a:r>
            <a:r>
              <a:rPr sz="1000" spc="80" dirty="0">
                <a:solidFill>
                  <a:srgbClr val="807B75"/>
                </a:solidFill>
                <a:latin typeface="Century Gothic"/>
                <a:cs typeface="Century Gothic"/>
              </a:rPr>
              <a:t> </a:t>
            </a:r>
            <a:r>
              <a:rPr sz="1000" dirty="0">
                <a:solidFill>
                  <a:srgbClr val="807B75"/>
                </a:solidFill>
                <a:latin typeface="Century Gothic"/>
                <a:cs typeface="Century Gothic"/>
              </a:rPr>
              <a:t>campus</a:t>
            </a:r>
            <a:r>
              <a:rPr sz="1000" spc="85" dirty="0">
                <a:solidFill>
                  <a:srgbClr val="807B75"/>
                </a:solidFill>
                <a:latin typeface="Century Gothic"/>
                <a:cs typeface="Century Gothic"/>
              </a:rPr>
              <a:t> </a:t>
            </a:r>
            <a:r>
              <a:rPr sz="1000" spc="-20" dirty="0">
                <a:solidFill>
                  <a:srgbClr val="807B75"/>
                </a:solidFill>
                <a:latin typeface="Century Gothic"/>
                <a:cs typeface="Century Gothic"/>
              </a:rPr>
              <a:t>know </a:t>
            </a:r>
            <a:r>
              <a:rPr sz="1000" dirty="0">
                <a:solidFill>
                  <a:srgbClr val="807B75"/>
                </a:solidFill>
                <a:latin typeface="Century Gothic"/>
                <a:cs typeface="Century Gothic"/>
              </a:rPr>
              <a:t>you</a:t>
            </a:r>
            <a:r>
              <a:rPr sz="1000" spc="-20" dirty="0">
                <a:solidFill>
                  <a:srgbClr val="807B75"/>
                </a:solidFill>
                <a:latin typeface="Century Gothic"/>
                <a:cs typeface="Century Gothic"/>
              </a:rPr>
              <a:t> </a:t>
            </a:r>
            <a:r>
              <a:rPr sz="1000" dirty="0">
                <a:solidFill>
                  <a:srgbClr val="807B75"/>
                </a:solidFill>
                <a:latin typeface="Century Gothic"/>
                <a:cs typeface="Century Gothic"/>
              </a:rPr>
              <a:t>are</a:t>
            </a:r>
            <a:r>
              <a:rPr sz="1000" spc="-15" dirty="0">
                <a:solidFill>
                  <a:srgbClr val="807B75"/>
                </a:solidFill>
                <a:latin typeface="Century Gothic"/>
                <a:cs typeface="Century Gothic"/>
              </a:rPr>
              <a:t> </a:t>
            </a:r>
            <a:r>
              <a:rPr sz="1000" spc="-10" dirty="0">
                <a:solidFill>
                  <a:srgbClr val="807B75"/>
                </a:solidFill>
                <a:latin typeface="Century Gothic"/>
                <a:cs typeface="Century Gothic"/>
              </a:rPr>
              <a:t>participating.</a:t>
            </a:r>
            <a:endParaRPr sz="1000" dirty="0">
              <a:latin typeface="Century Gothic"/>
              <a:cs typeface="Century Gothic"/>
            </a:endParaRPr>
          </a:p>
        </p:txBody>
      </p:sp>
      <p:sp>
        <p:nvSpPr>
          <p:cNvPr id="13" name="object 13"/>
          <p:cNvSpPr txBox="1"/>
          <p:nvPr/>
        </p:nvSpPr>
        <p:spPr>
          <a:xfrm>
            <a:off x="3659634" y="1990594"/>
            <a:ext cx="2743200" cy="620395"/>
          </a:xfrm>
          <a:prstGeom prst="rect">
            <a:avLst/>
          </a:prstGeom>
          <a:ln w="12700">
            <a:solidFill>
              <a:srgbClr val="7F1416"/>
            </a:solidFill>
          </a:ln>
        </p:spPr>
        <p:txBody>
          <a:bodyPr vert="horz" wrap="square" lIns="0" tIns="70485" rIns="0" bIns="0" rtlCol="0">
            <a:spAutoFit/>
          </a:bodyPr>
          <a:lstStyle/>
          <a:p>
            <a:pPr marL="514350">
              <a:lnSpc>
                <a:spcPct val="100000"/>
              </a:lnSpc>
              <a:spcBef>
                <a:spcPts val="555"/>
              </a:spcBef>
            </a:pPr>
            <a:r>
              <a:rPr sz="1500" b="1" dirty="0">
                <a:solidFill>
                  <a:srgbClr val="807B75"/>
                </a:solidFill>
                <a:latin typeface="Tahoma"/>
                <a:cs typeface="Tahoma"/>
              </a:rPr>
              <a:t>Join</a:t>
            </a:r>
            <a:r>
              <a:rPr sz="1500" b="1" spc="20" dirty="0">
                <a:solidFill>
                  <a:srgbClr val="807B75"/>
                </a:solidFill>
                <a:latin typeface="Tahoma"/>
                <a:cs typeface="Tahoma"/>
              </a:rPr>
              <a:t> </a:t>
            </a:r>
            <a:r>
              <a:rPr sz="1500" b="1" dirty="0">
                <a:solidFill>
                  <a:srgbClr val="807B75"/>
                </a:solidFill>
                <a:latin typeface="Tahoma"/>
                <a:cs typeface="Tahoma"/>
              </a:rPr>
              <a:t>with</a:t>
            </a:r>
            <a:r>
              <a:rPr sz="1500" b="1" spc="20" dirty="0">
                <a:solidFill>
                  <a:srgbClr val="807B75"/>
                </a:solidFill>
                <a:latin typeface="Tahoma"/>
                <a:cs typeface="Tahoma"/>
              </a:rPr>
              <a:t> </a:t>
            </a:r>
            <a:r>
              <a:rPr sz="1500" b="1" spc="-10" dirty="0">
                <a:solidFill>
                  <a:srgbClr val="807B75"/>
                </a:solidFill>
                <a:latin typeface="Tahoma"/>
                <a:cs typeface="Tahoma"/>
              </a:rPr>
              <a:t>Others</a:t>
            </a:r>
            <a:endParaRPr sz="1500">
              <a:latin typeface="Tahoma"/>
              <a:cs typeface="Tahoma"/>
            </a:endParaRPr>
          </a:p>
        </p:txBody>
      </p:sp>
      <p:grpSp>
        <p:nvGrpSpPr>
          <p:cNvPr id="14" name="object 14"/>
          <p:cNvGrpSpPr/>
          <p:nvPr/>
        </p:nvGrpSpPr>
        <p:grpSpPr>
          <a:xfrm>
            <a:off x="3665778" y="2080105"/>
            <a:ext cx="2736850" cy="537210"/>
            <a:chOff x="3665778" y="2080105"/>
            <a:chExt cx="2736850" cy="537210"/>
          </a:xfrm>
        </p:grpSpPr>
        <p:sp>
          <p:nvSpPr>
            <p:cNvPr id="15" name="object 15"/>
            <p:cNvSpPr/>
            <p:nvPr/>
          </p:nvSpPr>
          <p:spPr>
            <a:xfrm>
              <a:off x="3665778" y="2610867"/>
              <a:ext cx="2736850" cy="0"/>
            </a:xfrm>
            <a:custGeom>
              <a:avLst/>
              <a:gdLst/>
              <a:ahLst/>
              <a:cxnLst/>
              <a:rect l="l" t="t" r="r" b="b"/>
              <a:pathLst>
                <a:path w="2736850">
                  <a:moveTo>
                    <a:pt x="0" y="0"/>
                  </a:moveTo>
                  <a:lnTo>
                    <a:pt x="2736799" y="0"/>
                  </a:lnTo>
                </a:path>
              </a:pathLst>
            </a:custGeom>
            <a:ln w="12700">
              <a:solidFill>
                <a:srgbClr val="7F1416"/>
              </a:solidFill>
            </a:ln>
          </p:spPr>
          <p:txBody>
            <a:bodyPr wrap="square" lIns="0" tIns="0" rIns="0" bIns="0" rtlCol="0"/>
            <a:lstStyle/>
            <a:p>
              <a:endParaRPr/>
            </a:p>
          </p:txBody>
        </p:sp>
        <p:sp>
          <p:nvSpPr>
            <p:cNvPr id="16" name="object 16"/>
            <p:cNvSpPr/>
            <p:nvPr/>
          </p:nvSpPr>
          <p:spPr>
            <a:xfrm>
              <a:off x="3905640" y="2086455"/>
              <a:ext cx="207010" cy="203200"/>
            </a:xfrm>
            <a:custGeom>
              <a:avLst/>
              <a:gdLst/>
              <a:ahLst/>
              <a:cxnLst/>
              <a:rect l="l" t="t" r="r" b="b"/>
              <a:pathLst>
                <a:path w="207010" h="203200">
                  <a:moveTo>
                    <a:pt x="0" y="0"/>
                  </a:moveTo>
                  <a:lnTo>
                    <a:pt x="0" y="203111"/>
                  </a:lnTo>
                  <a:lnTo>
                    <a:pt x="206667" y="203111"/>
                  </a:lnTo>
                  <a:lnTo>
                    <a:pt x="206667" y="0"/>
                  </a:lnTo>
                  <a:lnTo>
                    <a:pt x="0" y="0"/>
                  </a:lnTo>
                  <a:close/>
                </a:path>
              </a:pathLst>
            </a:custGeom>
            <a:ln w="12700">
              <a:solidFill>
                <a:srgbClr val="7F1416"/>
              </a:solidFill>
            </a:ln>
          </p:spPr>
          <p:txBody>
            <a:bodyPr wrap="square" lIns="0" tIns="0" rIns="0" bIns="0" rtlCol="0"/>
            <a:lstStyle/>
            <a:p>
              <a:endParaRPr/>
            </a:p>
          </p:txBody>
        </p:sp>
        <p:sp>
          <p:nvSpPr>
            <p:cNvPr id="17" name="object 17"/>
            <p:cNvSpPr/>
            <p:nvPr/>
          </p:nvSpPr>
          <p:spPr>
            <a:xfrm>
              <a:off x="3930632" y="2099676"/>
              <a:ext cx="156845" cy="179070"/>
            </a:xfrm>
            <a:custGeom>
              <a:avLst/>
              <a:gdLst/>
              <a:ahLst/>
              <a:cxnLst/>
              <a:rect l="l" t="t" r="r" b="b"/>
              <a:pathLst>
                <a:path w="156845" h="179069">
                  <a:moveTo>
                    <a:pt x="151904" y="0"/>
                  </a:moveTo>
                  <a:lnTo>
                    <a:pt x="109888" y="23902"/>
                  </a:lnTo>
                  <a:lnTo>
                    <a:pt x="65344" y="86529"/>
                  </a:lnTo>
                  <a:lnTo>
                    <a:pt x="44932" y="120662"/>
                  </a:lnTo>
                  <a:lnTo>
                    <a:pt x="42200" y="114752"/>
                  </a:lnTo>
                  <a:lnTo>
                    <a:pt x="38573" y="108472"/>
                  </a:lnTo>
                  <a:lnTo>
                    <a:pt x="34645" y="102508"/>
                  </a:lnTo>
                  <a:lnTo>
                    <a:pt x="27444" y="93040"/>
                  </a:lnTo>
                  <a:lnTo>
                    <a:pt x="22072" y="91528"/>
                  </a:lnTo>
                  <a:lnTo>
                    <a:pt x="17894" y="92659"/>
                  </a:lnTo>
                  <a:lnTo>
                    <a:pt x="13119" y="94157"/>
                  </a:lnTo>
                  <a:lnTo>
                    <a:pt x="3771" y="100368"/>
                  </a:lnTo>
                  <a:lnTo>
                    <a:pt x="0" y="103377"/>
                  </a:lnTo>
                  <a:lnTo>
                    <a:pt x="8264" y="116740"/>
                  </a:lnTo>
                  <a:lnTo>
                    <a:pt x="17071" y="133329"/>
                  </a:lnTo>
                  <a:lnTo>
                    <a:pt x="25246" y="150867"/>
                  </a:lnTo>
                  <a:lnTo>
                    <a:pt x="31610" y="167081"/>
                  </a:lnTo>
                  <a:lnTo>
                    <a:pt x="32613" y="170091"/>
                  </a:lnTo>
                  <a:lnTo>
                    <a:pt x="46329" y="178739"/>
                  </a:lnTo>
                  <a:lnTo>
                    <a:pt x="69188" y="133773"/>
                  </a:lnTo>
                  <a:lnTo>
                    <a:pt x="98099" y="83940"/>
                  </a:lnTo>
                  <a:lnTo>
                    <a:pt x="129208" y="35975"/>
                  </a:lnTo>
                  <a:lnTo>
                    <a:pt x="156679" y="749"/>
                  </a:lnTo>
                  <a:lnTo>
                    <a:pt x="151904" y="0"/>
                  </a:lnTo>
                  <a:close/>
                </a:path>
              </a:pathLst>
            </a:custGeom>
            <a:solidFill>
              <a:srgbClr val="7F1416"/>
            </a:solidFill>
          </p:spPr>
          <p:txBody>
            <a:bodyPr wrap="square" lIns="0" tIns="0" rIns="0" bIns="0" rtlCol="0"/>
            <a:lstStyle/>
            <a:p>
              <a:endParaRPr/>
            </a:p>
          </p:txBody>
        </p:sp>
      </p:grpSp>
      <p:sp>
        <p:nvSpPr>
          <p:cNvPr id="18" name="object 18"/>
          <p:cNvSpPr txBox="1"/>
          <p:nvPr/>
        </p:nvSpPr>
        <p:spPr>
          <a:xfrm>
            <a:off x="577850" y="2610867"/>
            <a:ext cx="2743200" cy="3071354"/>
          </a:xfrm>
          <a:prstGeom prst="rect">
            <a:avLst/>
          </a:prstGeom>
          <a:ln w="12700">
            <a:solidFill>
              <a:srgbClr val="7F1416"/>
            </a:solidFill>
          </a:ln>
        </p:spPr>
        <p:txBody>
          <a:bodyPr vert="horz" wrap="square" lIns="0" tIns="6350" rIns="0" bIns="0" rtlCol="0">
            <a:spAutoFit/>
          </a:bodyPr>
          <a:lstStyle/>
          <a:p>
            <a:pPr>
              <a:lnSpc>
                <a:spcPct val="100000"/>
              </a:lnSpc>
              <a:spcBef>
                <a:spcPts val="50"/>
              </a:spcBef>
            </a:pPr>
            <a:endParaRPr sz="1000" dirty="0">
              <a:latin typeface="Times New Roman"/>
              <a:cs typeface="Times New Roman"/>
            </a:endParaRPr>
          </a:p>
          <a:p>
            <a:pPr marL="210185">
              <a:lnSpc>
                <a:spcPct val="100000"/>
              </a:lnSpc>
            </a:pPr>
            <a:r>
              <a:rPr sz="1000" b="1" spc="-10" dirty="0">
                <a:solidFill>
                  <a:srgbClr val="807B75"/>
                </a:solidFill>
                <a:latin typeface="Tahoma"/>
                <a:cs typeface="Tahoma"/>
              </a:rPr>
              <a:t>Question:</a:t>
            </a:r>
            <a:endParaRPr sz="1000" dirty="0">
              <a:latin typeface="Tahoma"/>
              <a:cs typeface="Tahoma"/>
            </a:endParaRPr>
          </a:p>
          <a:p>
            <a:pPr marL="210185" marR="417830">
              <a:lnSpc>
                <a:spcPct val="100000"/>
              </a:lnSpc>
            </a:pPr>
            <a:r>
              <a:rPr sz="1000" dirty="0">
                <a:solidFill>
                  <a:srgbClr val="807B75"/>
                </a:solidFill>
                <a:latin typeface="Century Gothic"/>
                <a:cs typeface="Century Gothic"/>
              </a:rPr>
              <a:t>Who</a:t>
            </a:r>
            <a:r>
              <a:rPr sz="1000" spc="75" dirty="0">
                <a:solidFill>
                  <a:srgbClr val="807B75"/>
                </a:solidFill>
                <a:latin typeface="Century Gothic"/>
                <a:cs typeface="Century Gothic"/>
              </a:rPr>
              <a:t> </a:t>
            </a:r>
            <a:r>
              <a:rPr sz="1000" dirty="0">
                <a:solidFill>
                  <a:srgbClr val="807B75"/>
                </a:solidFill>
                <a:latin typeface="Century Gothic"/>
                <a:cs typeface="Century Gothic"/>
              </a:rPr>
              <a:t>in</a:t>
            </a:r>
            <a:r>
              <a:rPr sz="1000" spc="75" dirty="0">
                <a:solidFill>
                  <a:srgbClr val="807B75"/>
                </a:solidFill>
                <a:latin typeface="Century Gothic"/>
                <a:cs typeface="Century Gothic"/>
              </a:rPr>
              <a:t> </a:t>
            </a:r>
            <a:r>
              <a:rPr sz="1000" dirty="0">
                <a:solidFill>
                  <a:srgbClr val="807B75"/>
                </a:solidFill>
                <a:latin typeface="Century Gothic"/>
                <a:cs typeface="Century Gothic"/>
              </a:rPr>
              <a:t>my</a:t>
            </a:r>
            <a:r>
              <a:rPr sz="1000" spc="75"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spc="75" dirty="0">
                <a:solidFill>
                  <a:srgbClr val="807B75"/>
                </a:solidFill>
                <a:latin typeface="Century Gothic"/>
                <a:cs typeface="Century Gothic"/>
              </a:rPr>
              <a:t> </a:t>
            </a:r>
            <a:r>
              <a:rPr sz="1000" spc="50" dirty="0">
                <a:solidFill>
                  <a:srgbClr val="807B75"/>
                </a:solidFill>
                <a:latin typeface="Century Gothic"/>
                <a:cs typeface="Century Gothic"/>
              </a:rPr>
              <a:t>will</a:t>
            </a:r>
            <a:r>
              <a:rPr sz="1000" spc="80" dirty="0">
                <a:solidFill>
                  <a:srgbClr val="807B75"/>
                </a:solidFill>
                <a:latin typeface="Century Gothic"/>
                <a:cs typeface="Century Gothic"/>
              </a:rPr>
              <a:t> </a:t>
            </a:r>
            <a:r>
              <a:rPr sz="1000" spc="-20" dirty="0">
                <a:solidFill>
                  <a:srgbClr val="807B75"/>
                </a:solidFill>
                <a:latin typeface="Century Gothic"/>
                <a:cs typeface="Century Gothic"/>
              </a:rPr>
              <a:t>lead</a:t>
            </a:r>
            <a:r>
              <a:rPr sz="1000" spc="75" dirty="0">
                <a:solidFill>
                  <a:srgbClr val="807B75"/>
                </a:solidFill>
                <a:latin typeface="Century Gothic"/>
                <a:cs typeface="Century Gothic"/>
              </a:rPr>
              <a:t> </a:t>
            </a:r>
            <a:r>
              <a:rPr sz="1000" spc="-25" dirty="0">
                <a:solidFill>
                  <a:srgbClr val="807B75"/>
                </a:solidFill>
                <a:latin typeface="Century Gothic"/>
                <a:cs typeface="Century Gothic"/>
              </a:rPr>
              <a:t>and </a:t>
            </a:r>
            <a:r>
              <a:rPr sz="1000" dirty="0">
                <a:solidFill>
                  <a:srgbClr val="807B75"/>
                </a:solidFill>
                <a:latin typeface="Century Gothic"/>
                <a:cs typeface="Century Gothic"/>
              </a:rPr>
              <a:t>support</a:t>
            </a:r>
            <a:r>
              <a:rPr sz="1000" spc="105" dirty="0">
                <a:solidFill>
                  <a:srgbClr val="807B75"/>
                </a:solidFill>
                <a:latin typeface="Century Gothic"/>
                <a:cs typeface="Century Gothic"/>
              </a:rPr>
              <a:t> </a:t>
            </a:r>
            <a:r>
              <a:rPr sz="1000" dirty="0">
                <a:solidFill>
                  <a:srgbClr val="807B75"/>
                </a:solidFill>
                <a:latin typeface="Century Gothic"/>
                <a:cs typeface="Century Gothic"/>
              </a:rPr>
              <a:t>our</a:t>
            </a:r>
            <a:r>
              <a:rPr sz="1000" spc="105"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110" dirty="0">
                <a:solidFill>
                  <a:srgbClr val="807B75"/>
                </a:solidFill>
                <a:latin typeface="Century Gothic"/>
                <a:cs typeface="Century Gothic"/>
              </a:rPr>
              <a:t> </a:t>
            </a:r>
            <a:r>
              <a:rPr sz="1000" dirty="0">
                <a:solidFill>
                  <a:srgbClr val="807B75"/>
                </a:solidFill>
                <a:latin typeface="Century Gothic"/>
                <a:cs typeface="Century Gothic"/>
              </a:rPr>
              <a:t>planning</a:t>
            </a:r>
            <a:r>
              <a:rPr sz="1000" spc="105" dirty="0">
                <a:solidFill>
                  <a:srgbClr val="807B75"/>
                </a:solidFill>
                <a:latin typeface="Century Gothic"/>
                <a:cs typeface="Century Gothic"/>
              </a:rPr>
              <a:t> </a:t>
            </a:r>
            <a:r>
              <a:rPr sz="1000" spc="-10" dirty="0">
                <a:solidFill>
                  <a:srgbClr val="807B75"/>
                </a:solidFill>
                <a:latin typeface="Century Gothic"/>
                <a:cs typeface="Century Gothic"/>
              </a:rPr>
              <a:t>efforts?</a:t>
            </a:r>
            <a:endParaRPr sz="1000" dirty="0">
              <a:latin typeface="Century Gothic"/>
              <a:cs typeface="Century Gothic"/>
            </a:endParaRPr>
          </a:p>
          <a:p>
            <a:pPr marL="210185">
              <a:lnSpc>
                <a:spcPct val="100000"/>
              </a:lnSpc>
              <a:spcBef>
                <a:spcPts val="900"/>
              </a:spcBef>
            </a:pPr>
            <a:r>
              <a:rPr sz="1000" b="1" spc="-10" dirty="0">
                <a:solidFill>
                  <a:srgbClr val="807B75"/>
                </a:solidFill>
                <a:latin typeface="Tahoma"/>
                <a:cs typeface="Tahoma"/>
              </a:rPr>
              <a:t>Action:</a:t>
            </a:r>
            <a:endParaRPr sz="1000" dirty="0">
              <a:latin typeface="Tahoma"/>
              <a:cs typeface="Tahoma"/>
            </a:endParaRPr>
          </a:p>
          <a:p>
            <a:pPr marL="210185">
              <a:lnSpc>
                <a:spcPct val="100000"/>
              </a:lnSpc>
            </a:pPr>
            <a:r>
              <a:rPr sz="1000" dirty="0">
                <a:solidFill>
                  <a:srgbClr val="807B75"/>
                </a:solidFill>
                <a:latin typeface="Century Gothic"/>
                <a:cs typeface="Century Gothic"/>
              </a:rPr>
              <a:t>Identify</a:t>
            </a:r>
            <a:r>
              <a:rPr sz="1000" spc="110" dirty="0">
                <a:solidFill>
                  <a:srgbClr val="807B75"/>
                </a:solidFill>
                <a:latin typeface="Century Gothic"/>
                <a:cs typeface="Century Gothic"/>
              </a:rPr>
              <a:t> </a:t>
            </a:r>
            <a:r>
              <a:rPr sz="1000" dirty="0">
                <a:solidFill>
                  <a:srgbClr val="807B75"/>
                </a:solidFill>
                <a:latin typeface="Century Gothic"/>
                <a:cs typeface="Century Gothic"/>
              </a:rPr>
              <a:t>your</a:t>
            </a:r>
            <a:r>
              <a:rPr sz="1000" spc="110" dirty="0">
                <a:solidFill>
                  <a:srgbClr val="807B75"/>
                </a:solidFill>
                <a:latin typeface="Century Gothic"/>
                <a:cs typeface="Century Gothic"/>
              </a:rPr>
              <a:t> </a:t>
            </a:r>
            <a:r>
              <a:rPr lang="en-US" sz="1000" dirty="0">
                <a:solidFill>
                  <a:srgbClr val="807B75"/>
                </a:solidFill>
                <a:latin typeface="Century Gothic"/>
                <a:cs typeface="Century Gothic"/>
              </a:rPr>
              <a:t>DEI </a:t>
            </a:r>
            <a:r>
              <a:rPr sz="1000" spc="110" dirty="0">
                <a:solidFill>
                  <a:srgbClr val="807B75"/>
                </a:solidFill>
                <a:latin typeface="Century Gothic"/>
                <a:cs typeface="Century Gothic"/>
              </a:rPr>
              <a:t> </a:t>
            </a:r>
            <a:r>
              <a:rPr sz="1000" dirty="0">
                <a:solidFill>
                  <a:srgbClr val="807B75"/>
                </a:solidFill>
                <a:latin typeface="Century Gothic"/>
                <a:cs typeface="Century Gothic"/>
              </a:rPr>
              <a:t>planning</a:t>
            </a:r>
            <a:r>
              <a:rPr sz="1000" spc="110" dirty="0">
                <a:solidFill>
                  <a:srgbClr val="807B75"/>
                </a:solidFill>
                <a:latin typeface="Century Gothic"/>
                <a:cs typeface="Century Gothic"/>
              </a:rPr>
              <a:t> </a:t>
            </a:r>
            <a:r>
              <a:rPr sz="1000" spc="-10" dirty="0">
                <a:solidFill>
                  <a:srgbClr val="807B75"/>
                </a:solidFill>
                <a:latin typeface="Century Gothic"/>
                <a:cs typeface="Century Gothic"/>
              </a:rPr>
              <a:t>team.</a:t>
            </a:r>
            <a:endParaRPr sz="1000" dirty="0">
              <a:latin typeface="Century Gothic"/>
              <a:cs typeface="Century Gothic"/>
            </a:endParaRPr>
          </a:p>
          <a:p>
            <a:pPr marL="210185">
              <a:lnSpc>
                <a:spcPct val="100000"/>
              </a:lnSpc>
              <a:spcBef>
                <a:spcPts val="900"/>
              </a:spcBef>
            </a:pPr>
            <a:r>
              <a:rPr sz="1000" b="1" spc="-10" dirty="0">
                <a:solidFill>
                  <a:srgbClr val="807B75"/>
                </a:solidFill>
                <a:latin typeface="Tahoma"/>
                <a:cs typeface="Tahoma"/>
              </a:rPr>
              <a:t>Details/Resources:</a:t>
            </a:r>
            <a:endParaRPr sz="1000" dirty="0">
              <a:latin typeface="Tahoma"/>
              <a:cs typeface="Tahoma"/>
            </a:endParaRPr>
          </a:p>
          <a:p>
            <a:pPr marL="210185" marR="370840">
              <a:lnSpc>
                <a:spcPct val="100000"/>
              </a:lnSpc>
            </a:pPr>
            <a:r>
              <a:rPr sz="1000" dirty="0">
                <a:solidFill>
                  <a:srgbClr val="807B75"/>
                </a:solidFill>
                <a:latin typeface="Century Gothic"/>
                <a:cs typeface="Century Gothic"/>
              </a:rPr>
              <a:t>Identify</a:t>
            </a:r>
            <a:r>
              <a:rPr sz="1000" spc="170" dirty="0">
                <a:solidFill>
                  <a:srgbClr val="807B75"/>
                </a:solidFill>
                <a:latin typeface="Century Gothic"/>
                <a:cs typeface="Century Gothic"/>
              </a:rPr>
              <a:t> </a:t>
            </a:r>
            <a:r>
              <a:rPr sz="1000" spc="-110" dirty="0">
                <a:solidFill>
                  <a:srgbClr val="807B75"/>
                </a:solidFill>
                <a:latin typeface="Century Gothic"/>
                <a:cs typeface="Century Gothic"/>
              </a:rPr>
              <a:t>a</a:t>
            </a:r>
            <a:r>
              <a:rPr sz="1000" spc="170" dirty="0">
                <a:solidFill>
                  <a:srgbClr val="807B75"/>
                </a:solidFill>
                <a:latin typeface="Century Gothic"/>
                <a:cs typeface="Century Gothic"/>
              </a:rPr>
              <a:t> </a:t>
            </a:r>
            <a:r>
              <a:rPr sz="1000" dirty="0">
                <a:solidFill>
                  <a:srgbClr val="807B75"/>
                </a:solidFill>
                <a:latin typeface="Century Gothic"/>
                <a:cs typeface="Century Gothic"/>
              </a:rPr>
              <a:t>point-person</a:t>
            </a:r>
            <a:r>
              <a:rPr sz="1000" spc="170" dirty="0">
                <a:solidFill>
                  <a:srgbClr val="807B75"/>
                </a:solidFill>
                <a:latin typeface="Century Gothic"/>
                <a:cs typeface="Century Gothic"/>
              </a:rPr>
              <a:t> </a:t>
            </a:r>
            <a:r>
              <a:rPr sz="1000" dirty="0">
                <a:solidFill>
                  <a:srgbClr val="807B75"/>
                </a:solidFill>
                <a:latin typeface="Century Gothic"/>
                <a:cs typeface="Century Gothic"/>
              </a:rPr>
              <a:t>or</a:t>
            </a:r>
            <a:r>
              <a:rPr sz="1000" spc="175" dirty="0">
                <a:solidFill>
                  <a:srgbClr val="807B75"/>
                </a:solidFill>
                <a:latin typeface="Century Gothic"/>
                <a:cs typeface="Century Gothic"/>
              </a:rPr>
              <a:t> </a:t>
            </a:r>
            <a:r>
              <a:rPr sz="1000" spc="-10" dirty="0">
                <a:solidFill>
                  <a:srgbClr val="807B75"/>
                </a:solidFill>
                <a:latin typeface="Century Gothic"/>
                <a:cs typeface="Century Gothic"/>
              </a:rPr>
              <a:t>persons </a:t>
            </a:r>
            <a:r>
              <a:rPr sz="1000" spc="-25" dirty="0">
                <a:solidFill>
                  <a:srgbClr val="807B75"/>
                </a:solidFill>
                <a:latin typeface="Century Gothic"/>
                <a:cs typeface="Century Gothic"/>
              </a:rPr>
              <a:t>and</a:t>
            </a:r>
            <a:r>
              <a:rPr sz="1000" spc="40" dirty="0">
                <a:solidFill>
                  <a:srgbClr val="807B75"/>
                </a:solidFill>
                <a:latin typeface="Century Gothic"/>
                <a:cs typeface="Century Gothic"/>
              </a:rPr>
              <a:t> </a:t>
            </a:r>
            <a:r>
              <a:rPr sz="1000" spc="-10" dirty="0">
                <a:solidFill>
                  <a:srgbClr val="807B75"/>
                </a:solidFill>
                <a:latin typeface="Century Gothic"/>
                <a:cs typeface="Century Gothic"/>
              </a:rPr>
              <a:t>team</a:t>
            </a:r>
            <a:r>
              <a:rPr sz="1000" spc="40" dirty="0">
                <a:solidFill>
                  <a:srgbClr val="807B75"/>
                </a:solidFill>
                <a:latin typeface="Century Gothic"/>
                <a:cs typeface="Century Gothic"/>
              </a:rPr>
              <a:t> </a:t>
            </a:r>
            <a:r>
              <a:rPr sz="1000" dirty="0">
                <a:solidFill>
                  <a:srgbClr val="807B75"/>
                </a:solidFill>
                <a:latin typeface="Century Gothic"/>
                <a:cs typeface="Century Gothic"/>
              </a:rPr>
              <a:t>members</a:t>
            </a:r>
            <a:r>
              <a:rPr sz="1000" spc="40" dirty="0">
                <a:solidFill>
                  <a:srgbClr val="807B75"/>
                </a:solidFill>
                <a:latin typeface="Century Gothic"/>
                <a:cs typeface="Century Gothic"/>
              </a:rPr>
              <a:t> </a:t>
            </a:r>
            <a:r>
              <a:rPr sz="1000" dirty="0">
                <a:solidFill>
                  <a:srgbClr val="807B75"/>
                </a:solidFill>
                <a:latin typeface="Century Gothic"/>
                <a:cs typeface="Century Gothic"/>
              </a:rPr>
              <a:t>from</a:t>
            </a:r>
            <a:r>
              <a:rPr sz="1000" spc="45" dirty="0">
                <a:solidFill>
                  <a:srgbClr val="807B75"/>
                </a:solidFill>
                <a:latin typeface="Century Gothic"/>
                <a:cs typeface="Century Gothic"/>
              </a:rPr>
              <a:t> </a:t>
            </a:r>
            <a:r>
              <a:rPr sz="1000" spc="-20" dirty="0">
                <a:solidFill>
                  <a:srgbClr val="807B75"/>
                </a:solidFill>
                <a:latin typeface="Century Gothic"/>
                <a:cs typeface="Century Gothic"/>
              </a:rPr>
              <a:t>your</a:t>
            </a:r>
            <a:r>
              <a:rPr sz="1000" spc="500" dirty="0">
                <a:solidFill>
                  <a:srgbClr val="807B75"/>
                </a:solidFill>
                <a:latin typeface="Century Gothic"/>
                <a:cs typeface="Century Gothic"/>
              </a:rPr>
              <a:t>  </a:t>
            </a:r>
            <a:r>
              <a:rPr lang="en-US" sz="1000" dirty="0">
                <a:solidFill>
                  <a:srgbClr val="807B75"/>
                </a:solidFill>
                <a:latin typeface="Century Gothic"/>
                <a:cs typeface="Century Gothic"/>
              </a:rPr>
              <a:t>school</a:t>
            </a:r>
            <a:r>
              <a:rPr sz="1000" spc="130" dirty="0">
                <a:solidFill>
                  <a:srgbClr val="807B75"/>
                </a:solidFill>
                <a:latin typeface="Century Gothic"/>
                <a:cs typeface="Century Gothic"/>
              </a:rPr>
              <a:t> </a:t>
            </a:r>
            <a:r>
              <a:rPr sz="1000" dirty="0">
                <a:solidFill>
                  <a:srgbClr val="807B75"/>
                </a:solidFill>
                <a:latin typeface="Century Gothic"/>
                <a:cs typeface="Century Gothic"/>
              </a:rPr>
              <a:t>to</a:t>
            </a:r>
            <a:r>
              <a:rPr sz="1000" spc="135" dirty="0">
                <a:solidFill>
                  <a:srgbClr val="807B75"/>
                </a:solidFill>
                <a:latin typeface="Century Gothic"/>
                <a:cs typeface="Century Gothic"/>
              </a:rPr>
              <a:t> </a:t>
            </a:r>
            <a:r>
              <a:rPr sz="1000" dirty="0">
                <a:solidFill>
                  <a:srgbClr val="807B75"/>
                </a:solidFill>
                <a:latin typeface="Century Gothic"/>
                <a:cs typeface="Century Gothic"/>
              </a:rPr>
              <a:t>address</a:t>
            </a:r>
            <a:r>
              <a:rPr sz="1000" spc="135" dirty="0">
                <a:solidFill>
                  <a:srgbClr val="807B75"/>
                </a:solidFill>
                <a:latin typeface="Century Gothic"/>
                <a:cs typeface="Century Gothic"/>
              </a:rPr>
              <a:t> </a:t>
            </a:r>
            <a:r>
              <a:rPr sz="1000" dirty="0">
                <a:solidFill>
                  <a:srgbClr val="807B75"/>
                </a:solidFill>
                <a:latin typeface="Century Gothic"/>
                <a:cs typeface="Century Gothic"/>
              </a:rPr>
              <a:t>questions,</a:t>
            </a:r>
            <a:r>
              <a:rPr sz="1000" spc="135" dirty="0">
                <a:solidFill>
                  <a:srgbClr val="807B75"/>
                </a:solidFill>
                <a:latin typeface="Century Gothic"/>
                <a:cs typeface="Century Gothic"/>
              </a:rPr>
              <a:t> </a:t>
            </a:r>
            <a:r>
              <a:rPr sz="1000" spc="-10" dirty="0">
                <a:solidFill>
                  <a:srgbClr val="807B75"/>
                </a:solidFill>
                <a:latin typeface="Century Gothic"/>
                <a:cs typeface="Century Gothic"/>
              </a:rPr>
              <a:t>collect </a:t>
            </a:r>
            <a:r>
              <a:rPr sz="1000" dirty="0">
                <a:solidFill>
                  <a:srgbClr val="807B75"/>
                </a:solidFill>
                <a:latin typeface="Century Gothic"/>
                <a:cs typeface="Century Gothic"/>
              </a:rPr>
              <a:t>suggestions,</a:t>
            </a:r>
            <a:r>
              <a:rPr sz="1000" spc="14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145" dirty="0">
                <a:solidFill>
                  <a:srgbClr val="807B75"/>
                </a:solidFill>
                <a:latin typeface="Century Gothic"/>
                <a:cs typeface="Century Gothic"/>
              </a:rPr>
              <a:t> </a:t>
            </a:r>
            <a:r>
              <a:rPr sz="1000" spc="-10" dirty="0">
                <a:solidFill>
                  <a:srgbClr val="807B75"/>
                </a:solidFill>
                <a:latin typeface="Century Gothic"/>
                <a:cs typeface="Century Gothic"/>
              </a:rPr>
              <a:t>spearhead </a:t>
            </a:r>
            <a:r>
              <a:rPr sz="1000" dirty="0">
                <a:solidFill>
                  <a:srgbClr val="807B75"/>
                </a:solidFill>
                <a:latin typeface="Century Gothic"/>
                <a:cs typeface="Century Gothic"/>
              </a:rPr>
              <a:t>communications</a:t>
            </a:r>
            <a:r>
              <a:rPr sz="1000" spc="30" dirty="0">
                <a:solidFill>
                  <a:srgbClr val="807B75"/>
                </a:solidFill>
                <a:latin typeface="Century Gothic"/>
                <a:cs typeface="Century Gothic"/>
              </a:rPr>
              <a:t> </a:t>
            </a:r>
            <a:r>
              <a:rPr sz="1000" dirty="0">
                <a:solidFill>
                  <a:srgbClr val="807B75"/>
                </a:solidFill>
                <a:latin typeface="Century Gothic"/>
                <a:cs typeface="Century Gothic"/>
              </a:rPr>
              <a:t>that</a:t>
            </a:r>
            <a:r>
              <a:rPr sz="1000" spc="30" dirty="0">
                <a:solidFill>
                  <a:srgbClr val="807B75"/>
                </a:solidFill>
                <a:latin typeface="Century Gothic"/>
                <a:cs typeface="Century Gothic"/>
              </a:rPr>
              <a:t> </a:t>
            </a:r>
            <a:r>
              <a:rPr sz="1000" spc="-20" dirty="0">
                <a:solidFill>
                  <a:srgbClr val="807B75"/>
                </a:solidFill>
                <a:latin typeface="Century Gothic"/>
                <a:cs typeface="Century Gothic"/>
              </a:rPr>
              <a:t>arise </a:t>
            </a:r>
            <a:r>
              <a:rPr sz="1000" dirty="0">
                <a:solidFill>
                  <a:srgbClr val="807B75"/>
                </a:solidFill>
                <a:latin typeface="Century Gothic"/>
                <a:cs typeface="Century Gothic"/>
              </a:rPr>
              <a:t>throughout</a:t>
            </a:r>
            <a:r>
              <a:rPr sz="1000" spc="80" dirty="0">
                <a:solidFill>
                  <a:srgbClr val="807B75"/>
                </a:solidFill>
                <a:latin typeface="Century Gothic"/>
                <a:cs typeface="Century Gothic"/>
              </a:rPr>
              <a:t> </a:t>
            </a:r>
            <a:r>
              <a:rPr sz="1000" dirty="0">
                <a:solidFill>
                  <a:srgbClr val="807B75"/>
                </a:solidFill>
                <a:latin typeface="Century Gothic"/>
                <a:cs typeface="Century Gothic"/>
              </a:rPr>
              <a:t>the</a:t>
            </a:r>
            <a:r>
              <a:rPr sz="1000" spc="85" dirty="0">
                <a:solidFill>
                  <a:srgbClr val="807B75"/>
                </a:solidFill>
                <a:latin typeface="Century Gothic"/>
                <a:cs typeface="Century Gothic"/>
              </a:rPr>
              <a:t> </a:t>
            </a:r>
            <a:r>
              <a:rPr sz="1000" dirty="0">
                <a:solidFill>
                  <a:srgbClr val="807B75"/>
                </a:solidFill>
                <a:latin typeface="Century Gothic"/>
                <a:cs typeface="Century Gothic"/>
              </a:rPr>
              <a:t>planning</a:t>
            </a:r>
            <a:r>
              <a:rPr sz="1000" spc="85" dirty="0">
                <a:solidFill>
                  <a:srgbClr val="807B75"/>
                </a:solidFill>
                <a:latin typeface="Century Gothic"/>
                <a:cs typeface="Century Gothic"/>
              </a:rPr>
              <a:t> </a:t>
            </a:r>
            <a:r>
              <a:rPr sz="1000" spc="-10" dirty="0">
                <a:solidFill>
                  <a:srgbClr val="807B75"/>
                </a:solidFill>
                <a:latin typeface="Century Gothic"/>
                <a:cs typeface="Century Gothic"/>
              </a:rPr>
              <a:t>process.</a:t>
            </a:r>
            <a:endParaRPr sz="1000" dirty="0">
              <a:latin typeface="Century Gothic"/>
              <a:cs typeface="Century Gothic"/>
            </a:endParaRPr>
          </a:p>
          <a:p>
            <a:pPr marL="210185" marR="481965">
              <a:lnSpc>
                <a:spcPct val="100000"/>
              </a:lnSpc>
              <a:spcBef>
                <a:spcPts val="450"/>
              </a:spcBef>
            </a:pPr>
            <a:r>
              <a:rPr sz="1000" dirty="0">
                <a:solidFill>
                  <a:srgbClr val="807B75"/>
                </a:solidFill>
                <a:latin typeface="Century Gothic"/>
                <a:cs typeface="Century Gothic"/>
              </a:rPr>
              <a:t>Consider</a:t>
            </a:r>
            <a:r>
              <a:rPr sz="1000" spc="105" dirty="0">
                <a:solidFill>
                  <a:srgbClr val="807B75"/>
                </a:solidFill>
                <a:latin typeface="Century Gothic"/>
                <a:cs typeface="Century Gothic"/>
              </a:rPr>
              <a:t> </a:t>
            </a:r>
            <a:r>
              <a:rPr sz="1000" dirty="0">
                <a:solidFill>
                  <a:srgbClr val="807B75"/>
                </a:solidFill>
                <a:latin typeface="Century Gothic"/>
                <a:cs typeface="Century Gothic"/>
              </a:rPr>
              <a:t>the</a:t>
            </a:r>
            <a:r>
              <a:rPr sz="1000" spc="105" dirty="0">
                <a:solidFill>
                  <a:srgbClr val="807B75"/>
                </a:solidFill>
                <a:latin typeface="Century Gothic"/>
                <a:cs typeface="Century Gothic"/>
              </a:rPr>
              <a:t> </a:t>
            </a:r>
            <a:r>
              <a:rPr sz="1000" dirty="0">
                <a:solidFill>
                  <a:srgbClr val="807B75"/>
                </a:solidFill>
                <a:latin typeface="Century Gothic"/>
                <a:cs typeface="Century Gothic"/>
              </a:rPr>
              <a:t>composition</a:t>
            </a:r>
            <a:r>
              <a:rPr sz="1000" spc="105" dirty="0">
                <a:solidFill>
                  <a:srgbClr val="807B75"/>
                </a:solidFill>
                <a:latin typeface="Century Gothic"/>
                <a:cs typeface="Century Gothic"/>
              </a:rPr>
              <a:t> </a:t>
            </a:r>
            <a:r>
              <a:rPr sz="1000" spc="-35" dirty="0">
                <a:solidFill>
                  <a:srgbClr val="807B75"/>
                </a:solidFill>
                <a:latin typeface="Century Gothic"/>
                <a:cs typeface="Century Gothic"/>
              </a:rPr>
              <a:t>of</a:t>
            </a:r>
            <a:r>
              <a:rPr sz="1000" spc="500" dirty="0">
                <a:solidFill>
                  <a:srgbClr val="807B75"/>
                </a:solidFill>
                <a:latin typeface="Century Gothic"/>
                <a:cs typeface="Century Gothic"/>
              </a:rPr>
              <a:t> </a:t>
            </a:r>
            <a:r>
              <a:rPr sz="1000" dirty="0">
                <a:solidFill>
                  <a:srgbClr val="807B75"/>
                </a:solidFill>
                <a:latin typeface="Century Gothic"/>
                <a:cs typeface="Century Gothic"/>
              </a:rPr>
              <a:t>your</a:t>
            </a:r>
            <a:r>
              <a:rPr sz="1000" spc="10" dirty="0">
                <a:solidFill>
                  <a:srgbClr val="807B75"/>
                </a:solidFill>
                <a:latin typeface="Century Gothic"/>
                <a:cs typeface="Century Gothic"/>
              </a:rPr>
              <a:t> </a:t>
            </a:r>
            <a:r>
              <a:rPr sz="1000" spc="-10" dirty="0">
                <a:solidFill>
                  <a:srgbClr val="807B75"/>
                </a:solidFill>
                <a:latin typeface="Century Gothic"/>
                <a:cs typeface="Century Gothic"/>
              </a:rPr>
              <a:t>team</a:t>
            </a:r>
            <a:r>
              <a:rPr sz="1000" spc="15" dirty="0">
                <a:solidFill>
                  <a:srgbClr val="807B75"/>
                </a:solidFill>
                <a:latin typeface="Century Gothic"/>
                <a:cs typeface="Century Gothic"/>
              </a:rPr>
              <a:t> </a:t>
            </a:r>
            <a:r>
              <a:rPr sz="1000" spc="-25" dirty="0">
                <a:solidFill>
                  <a:srgbClr val="807B75"/>
                </a:solidFill>
                <a:latin typeface="Century Gothic"/>
                <a:cs typeface="Century Gothic"/>
              </a:rPr>
              <a:t>and</a:t>
            </a:r>
            <a:r>
              <a:rPr sz="1000" spc="15" dirty="0">
                <a:solidFill>
                  <a:srgbClr val="807B75"/>
                </a:solidFill>
                <a:latin typeface="Century Gothic"/>
                <a:cs typeface="Century Gothic"/>
              </a:rPr>
              <a:t> </a:t>
            </a:r>
            <a:r>
              <a:rPr sz="1000" dirty="0">
                <a:solidFill>
                  <a:srgbClr val="807B75"/>
                </a:solidFill>
                <a:latin typeface="Century Gothic"/>
                <a:cs typeface="Century Gothic"/>
              </a:rPr>
              <a:t>how</a:t>
            </a:r>
            <a:r>
              <a:rPr sz="1000" spc="15" dirty="0">
                <a:solidFill>
                  <a:srgbClr val="807B75"/>
                </a:solidFill>
                <a:latin typeface="Century Gothic"/>
                <a:cs typeface="Century Gothic"/>
              </a:rPr>
              <a:t> </a:t>
            </a:r>
            <a:r>
              <a:rPr sz="1000" spc="60" dirty="0">
                <a:solidFill>
                  <a:srgbClr val="807B75"/>
                </a:solidFill>
                <a:latin typeface="Century Gothic"/>
                <a:cs typeface="Century Gothic"/>
              </a:rPr>
              <a:t>it</a:t>
            </a:r>
            <a:r>
              <a:rPr sz="1000" spc="15" dirty="0">
                <a:solidFill>
                  <a:srgbClr val="807B75"/>
                </a:solidFill>
                <a:latin typeface="Century Gothic"/>
                <a:cs typeface="Century Gothic"/>
              </a:rPr>
              <a:t> </a:t>
            </a:r>
            <a:r>
              <a:rPr sz="1000" spc="-10" dirty="0">
                <a:solidFill>
                  <a:srgbClr val="807B75"/>
                </a:solidFill>
                <a:latin typeface="Century Gothic"/>
                <a:cs typeface="Century Gothic"/>
              </a:rPr>
              <a:t>represents</a:t>
            </a:r>
            <a:endParaRPr sz="1000" dirty="0">
              <a:latin typeface="Century Gothic"/>
              <a:cs typeface="Century Gothic"/>
            </a:endParaRPr>
          </a:p>
          <a:p>
            <a:pPr marL="210185" marR="314325">
              <a:lnSpc>
                <a:spcPct val="100000"/>
              </a:lnSpc>
            </a:pPr>
            <a:r>
              <a:rPr sz="1000" dirty="0">
                <a:solidFill>
                  <a:srgbClr val="807B75"/>
                </a:solidFill>
                <a:latin typeface="Century Gothic"/>
                <a:cs typeface="Century Gothic"/>
              </a:rPr>
              <a:t>various</a:t>
            </a:r>
            <a:r>
              <a:rPr sz="1000" spc="145" dirty="0">
                <a:solidFill>
                  <a:srgbClr val="807B75"/>
                </a:solidFill>
                <a:latin typeface="Century Gothic"/>
                <a:cs typeface="Century Gothic"/>
              </a:rPr>
              <a:t> </a:t>
            </a:r>
            <a:r>
              <a:rPr sz="1000" dirty="0">
                <a:solidFill>
                  <a:srgbClr val="807B75"/>
                </a:solidFill>
                <a:latin typeface="Century Gothic"/>
                <a:cs typeface="Century Gothic"/>
              </a:rPr>
              <a:t>perspectives,</a:t>
            </a:r>
            <a:r>
              <a:rPr sz="1000" spc="145" dirty="0">
                <a:solidFill>
                  <a:srgbClr val="807B75"/>
                </a:solidFill>
                <a:latin typeface="Century Gothic"/>
                <a:cs typeface="Century Gothic"/>
              </a:rPr>
              <a:t> </a:t>
            </a:r>
            <a:r>
              <a:rPr sz="1000" spc="-10" dirty="0">
                <a:solidFill>
                  <a:srgbClr val="807B75"/>
                </a:solidFill>
                <a:latin typeface="Century Gothic"/>
                <a:cs typeface="Century Gothic"/>
              </a:rPr>
              <a:t>backgrounds, </a:t>
            </a:r>
            <a:r>
              <a:rPr sz="1000" spc="-25" dirty="0">
                <a:solidFill>
                  <a:srgbClr val="807B75"/>
                </a:solidFill>
                <a:latin typeface="Century Gothic"/>
                <a:cs typeface="Century Gothic"/>
              </a:rPr>
              <a:t>and</a:t>
            </a:r>
            <a:r>
              <a:rPr sz="1000" spc="-45" dirty="0">
                <a:solidFill>
                  <a:srgbClr val="807B75"/>
                </a:solidFill>
                <a:latin typeface="Century Gothic"/>
                <a:cs typeface="Century Gothic"/>
              </a:rPr>
              <a:t> </a:t>
            </a:r>
            <a:r>
              <a:rPr sz="1000" spc="-10" dirty="0">
                <a:solidFill>
                  <a:srgbClr val="807B75"/>
                </a:solidFill>
                <a:latin typeface="Century Gothic"/>
                <a:cs typeface="Century Gothic"/>
              </a:rPr>
              <a:t>experiences.</a:t>
            </a:r>
            <a:endParaRPr sz="1000" dirty="0">
              <a:latin typeface="Century Gothic"/>
              <a:cs typeface="Century Gothic"/>
            </a:endParaRPr>
          </a:p>
        </p:txBody>
      </p:sp>
      <p:grpSp>
        <p:nvGrpSpPr>
          <p:cNvPr id="19" name="object 19"/>
          <p:cNvGrpSpPr/>
          <p:nvPr/>
        </p:nvGrpSpPr>
        <p:grpSpPr>
          <a:xfrm>
            <a:off x="793750" y="2080105"/>
            <a:ext cx="219710" cy="215900"/>
            <a:chOff x="793750" y="2080105"/>
            <a:chExt cx="219710" cy="215900"/>
          </a:xfrm>
        </p:grpSpPr>
        <p:sp>
          <p:nvSpPr>
            <p:cNvPr id="20" name="object 20"/>
            <p:cNvSpPr/>
            <p:nvPr/>
          </p:nvSpPr>
          <p:spPr>
            <a:xfrm>
              <a:off x="800100" y="2086455"/>
              <a:ext cx="207010" cy="203200"/>
            </a:xfrm>
            <a:custGeom>
              <a:avLst/>
              <a:gdLst/>
              <a:ahLst/>
              <a:cxnLst/>
              <a:rect l="l" t="t" r="r" b="b"/>
              <a:pathLst>
                <a:path w="207009" h="203200">
                  <a:moveTo>
                    <a:pt x="0" y="0"/>
                  </a:moveTo>
                  <a:lnTo>
                    <a:pt x="0" y="203111"/>
                  </a:lnTo>
                  <a:lnTo>
                    <a:pt x="206667" y="203111"/>
                  </a:lnTo>
                  <a:lnTo>
                    <a:pt x="206667" y="0"/>
                  </a:lnTo>
                  <a:lnTo>
                    <a:pt x="0" y="0"/>
                  </a:lnTo>
                  <a:close/>
                </a:path>
              </a:pathLst>
            </a:custGeom>
            <a:ln w="12700">
              <a:solidFill>
                <a:srgbClr val="7F1416"/>
              </a:solidFill>
            </a:ln>
          </p:spPr>
          <p:txBody>
            <a:bodyPr wrap="square" lIns="0" tIns="0" rIns="0" bIns="0" rtlCol="0"/>
            <a:lstStyle/>
            <a:p>
              <a:endParaRPr/>
            </a:p>
          </p:txBody>
        </p:sp>
        <p:sp>
          <p:nvSpPr>
            <p:cNvPr id="21" name="object 21"/>
            <p:cNvSpPr/>
            <p:nvPr/>
          </p:nvSpPr>
          <p:spPr>
            <a:xfrm>
              <a:off x="825092" y="2099676"/>
              <a:ext cx="156845" cy="179070"/>
            </a:xfrm>
            <a:custGeom>
              <a:avLst/>
              <a:gdLst/>
              <a:ahLst/>
              <a:cxnLst/>
              <a:rect l="l" t="t" r="r" b="b"/>
              <a:pathLst>
                <a:path w="156844" h="179069">
                  <a:moveTo>
                    <a:pt x="151904" y="0"/>
                  </a:moveTo>
                  <a:lnTo>
                    <a:pt x="109888" y="23902"/>
                  </a:lnTo>
                  <a:lnTo>
                    <a:pt x="65344" y="86529"/>
                  </a:lnTo>
                  <a:lnTo>
                    <a:pt x="44932" y="120662"/>
                  </a:lnTo>
                  <a:lnTo>
                    <a:pt x="42200" y="114752"/>
                  </a:lnTo>
                  <a:lnTo>
                    <a:pt x="38573" y="108472"/>
                  </a:lnTo>
                  <a:lnTo>
                    <a:pt x="34645" y="102508"/>
                  </a:lnTo>
                  <a:lnTo>
                    <a:pt x="27444" y="93040"/>
                  </a:lnTo>
                  <a:lnTo>
                    <a:pt x="22072" y="91528"/>
                  </a:lnTo>
                  <a:lnTo>
                    <a:pt x="17894" y="92659"/>
                  </a:lnTo>
                  <a:lnTo>
                    <a:pt x="13119" y="94157"/>
                  </a:lnTo>
                  <a:lnTo>
                    <a:pt x="3771" y="100368"/>
                  </a:lnTo>
                  <a:lnTo>
                    <a:pt x="0" y="103377"/>
                  </a:lnTo>
                  <a:lnTo>
                    <a:pt x="8264" y="116740"/>
                  </a:lnTo>
                  <a:lnTo>
                    <a:pt x="17071" y="133329"/>
                  </a:lnTo>
                  <a:lnTo>
                    <a:pt x="25246" y="150867"/>
                  </a:lnTo>
                  <a:lnTo>
                    <a:pt x="31610" y="167081"/>
                  </a:lnTo>
                  <a:lnTo>
                    <a:pt x="32613" y="170091"/>
                  </a:lnTo>
                  <a:lnTo>
                    <a:pt x="46329" y="178739"/>
                  </a:lnTo>
                  <a:lnTo>
                    <a:pt x="69188" y="133773"/>
                  </a:lnTo>
                  <a:lnTo>
                    <a:pt x="98099" y="83940"/>
                  </a:lnTo>
                  <a:lnTo>
                    <a:pt x="129208" y="35975"/>
                  </a:lnTo>
                  <a:lnTo>
                    <a:pt x="156679" y="749"/>
                  </a:lnTo>
                  <a:lnTo>
                    <a:pt x="151904" y="0"/>
                  </a:lnTo>
                  <a:close/>
                </a:path>
              </a:pathLst>
            </a:custGeom>
            <a:solidFill>
              <a:srgbClr val="7F1416"/>
            </a:solidFill>
          </p:spPr>
          <p:txBody>
            <a:bodyPr wrap="square" lIns="0" tIns="0" rIns="0" bIns="0" rtlCol="0"/>
            <a:lstStyle/>
            <a:p>
              <a:endParaRPr/>
            </a:p>
          </p:txBody>
        </p:sp>
      </p:grpSp>
      <p:sp>
        <p:nvSpPr>
          <p:cNvPr id="22" name="object 22"/>
          <p:cNvSpPr txBox="1"/>
          <p:nvPr/>
        </p:nvSpPr>
        <p:spPr>
          <a:xfrm>
            <a:off x="577850" y="1990594"/>
            <a:ext cx="2743200" cy="532838"/>
          </a:xfrm>
          <a:prstGeom prst="rect">
            <a:avLst/>
          </a:prstGeom>
          <a:ln w="12700">
            <a:solidFill>
              <a:srgbClr val="7F1416"/>
            </a:solidFill>
          </a:ln>
        </p:spPr>
        <p:txBody>
          <a:bodyPr vert="horz" wrap="square" lIns="0" tIns="70485" rIns="0" bIns="0" rtlCol="0">
            <a:spAutoFit/>
          </a:bodyPr>
          <a:lstStyle/>
          <a:p>
            <a:pPr marL="495934" marR="989330">
              <a:lnSpc>
                <a:spcPct val="100000"/>
              </a:lnSpc>
              <a:spcBef>
                <a:spcPts val="555"/>
              </a:spcBef>
            </a:pPr>
            <a:r>
              <a:rPr sz="1500" b="1" spc="-10" dirty="0">
                <a:solidFill>
                  <a:srgbClr val="807B75"/>
                </a:solidFill>
                <a:latin typeface="Tahoma"/>
                <a:cs typeface="Tahoma"/>
              </a:rPr>
              <a:t>Identify</a:t>
            </a:r>
            <a:r>
              <a:rPr sz="1500" b="1" spc="-35" dirty="0">
                <a:solidFill>
                  <a:srgbClr val="807B75"/>
                </a:solidFill>
                <a:latin typeface="Tahoma"/>
                <a:cs typeface="Tahoma"/>
              </a:rPr>
              <a:t> </a:t>
            </a:r>
            <a:r>
              <a:rPr sz="1500" b="1" spc="-30" dirty="0">
                <a:solidFill>
                  <a:srgbClr val="807B75"/>
                </a:solidFill>
                <a:latin typeface="Tahoma"/>
                <a:cs typeface="Tahoma"/>
              </a:rPr>
              <a:t>Your </a:t>
            </a:r>
            <a:r>
              <a:rPr lang="en-US" sz="1500" b="1" spc="-110" dirty="0">
                <a:solidFill>
                  <a:srgbClr val="807B75"/>
                </a:solidFill>
                <a:latin typeface="Tahoma"/>
                <a:cs typeface="Tahoma"/>
              </a:rPr>
              <a:t>DEI </a:t>
            </a:r>
            <a:r>
              <a:rPr sz="1500" b="1" spc="5" dirty="0">
                <a:solidFill>
                  <a:srgbClr val="807B75"/>
                </a:solidFill>
                <a:latin typeface="Tahoma"/>
                <a:cs typeface="Tahoma"/>
              </a:rPr>
              <a:t> </a:t>
            </a:r>
            <a:r>
              <a:rPr sz="1500" b="1" spc="-20" dirty="0">
                <a:solidFill>
                  <a:srgbClr val="807B75"/>
                </a:solidFill>
                <a:latin typeface="Tahoma"/>
                <a:cs typeface="Tahoma"/>
              </a:rPr>
              <a:t>Team</a:t>
            </a:r>
            <a:endParaRPr sz="1500" dirty="0">
              <a:latin typeface="Tahoma"/>
              <a:cs typeface="Tahoma"/>
            </a:endParaRPr>
          </a:p>
        </p:txBody>
      </p:sp>
      <p:sp>
        <p:nvSpPr>
          <p:cNvPr id="23" name="object 23"/>
          <p:cNvSpPr txBox="1"/>
          <p:nvPr/>
        </p:nvSpPr>
        <p:spPr>
          <a:xfrm>
            <a:off x="557022" y="1330958"/>
            <a:ext cx="4046220"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7F1416"/>
                </a:solidFill>
                <a:latin typeface="Verdana"/>
                <a:cs typeface="Verdana"/>
              </a:rPr>
              <a:t>Start</a:t>
            </a:r>
            <a:r>
              <a:rPr sz="1100" spc="-20" dirty="0">
                <a:solidFill>
                  <a:srgbClr val="7F1416"/>
                </a:solidFill>
                <a:latin typeface="Verdana"/>
                <a:cs typeface="Verdana"/>
              </a:rPr>
              <a:t> </a:t>
            </a:r>
            <a:r>
              <a:rPr sz="1100" dirty="0">
                <a:solidFill>
                  <a:srgbClr val="7F1416"/>
                </a:solidFill>
                <a:latin typeface="Verdana"/>
                <a:cs typeface="Verdana"/>
              </a:rPr>
              <a:t>building</a:t>
            </a:r>
            <a:r>
              <a:rPr sz="1100" spc="-15" dirty="0">
                <a:solidFill>
                  <a:srgbClr val="7F1416"/>
                </a:solidFill>
                <a:latin typeface="Verdana"/>
                <a:cs typeface="Verdana"/>
              </a:rPr>
              <a:t> </a:t>
            </a:r>
            <a:r>
              <a:rPr sz="1100" dirty="0">
                <a:solidFill>
                  <a:srgbClr val="7F1416"/>
                </a:solidFill>
                <a:latin typeface="Verdana"/>
                <a:cs typeface="Verdana"/>
              </a:rPr>
              <a:t>your</a:t>
            </a:r>
            <a:r>
              <a:rPr sz="1100" spc="-15" dirty="0">
                <a:solidFill>
                  <a:srgbClr val="7F1416"/>
                </a:solidFill>
                <a:latin typeface="Verdana"/>
                <a:cs typeface="Verdana"/>
              </a:rPr>
              <a:t> </a:t>
            </a:r>
            <a:r>
              <a:rPr lang="en-US" sz="1100" spc="-55" dirty="0">
                <a:solidFill>
                  <a:srgbClr val="7F1416"/>
                </a:solidFill>
                <a:latin typeface="Verdana"/>
                <a:cs typeface="Verdana"/>
              </a:rPr>
              <a:t>DEI </a:t>
            </a:r>
            <a:r>
              <a:rPr sz="1100" dirty="0">
                <a:solidFill>
                  <a:srgbClr val="7F1416"/>
                </a:solidFill>
                <a:latin typeface="Verdana"/>
                <a:cs typeface="Verdana"/>
              </a:rPr>
              <a:t>plan</a:t>
            </a:r>
            <a:r>
              <a:rPr sz="1100" spc="-15" dirty="0">
                <a:solidFill>
                  <a:srgbClr val="7F1416"/>
                </a:solidFill>
                <a:latin typeface="Verdana"/>
                <a:cs typeface="Verdana"/>
              </a:rPr>
              <a:t> </a:t>
            </a:r>
            <a:r>
              <a:rPr sz="1100" dirty="0">
                <a:solidFill>
                  <a:srgbClr val="7F1416"/>
                </a:solidFill>
                <a:latin typeface="Verdana"/>
                <a:cs typeface="Verdana"/>
              </a:rPr>
              <a:t>by</a:t>
            </a:r>
            <a:r>
              <a:rPr sz="1100" spc="-15" dirty="0">
                <a:solidFill>
                  <a:srgbClr val="7F1416"/>
                </a:solidFill>
                <a:latin typeface="Verdana"/>
                <a:cs typeface="Verdana"/>
              </a:rPr>
              <a:t> </a:t>
            </a:r>
            <a:r>
              <a:rPr sz="1100" dirty="0">
                <a:solidFill>
                  <a:srgbClr val="7F1416"/>
                </a:solidFill>
                <a:latin typeface="Verdana"/>
                <a:cs typeface="Verdana"/>
              </a:rPr>
              <a:t>completing</a:t>
            </a:r>
            <a:r>
              <a:rPr sz="1100" spc="-15" dirty="0">
                <a:solidFill>
                  <a:srgbClr val="7F1416"/>
                </a:solidFill>
                <a:latin typeface="Verdana"/>
                <a:cs typeface="Verdana"/>
              </a:rPr>
              <a:t> </a:t>
            </a:r>
            <a:r>
              <a:rPr sz="1100" dirty="0">
                <a:solidFill>
                  <a:srgbClr val="7F1416"/>
                </a:solidFill>
                <a:latin typeface="Verdana"/>
                <a:cs typeface="Verdana"/>
              </a:rPr>
              <a:t>these</a:t>
            </a:r>
            <a:r>
              <a:rPr sz="1100" spc="-15" dirty="0">
                <a:solidFill>
                  <a:srgbClr val="7F1416"/>
                </a:solidFill>
                <a:latin typeface="Verdana"/>
                <a:cs typeface="Verdana"/>
              </a:rPr>
              <a:t> </a:t>
            </a:r>
            <a:r>
              <a:rPr sz="1100" spc="-10" dirty="0">
                <a:solidFill>
                  <a:srgbClr val="7F1416"/>
                </a:solidFill>
                <a:latin typeface="Verdana"/>
                <a:cs typeface="Verdana"/>
              </a:rPr>
              <a:t>actions.</a:t>
            </a:r>
            <a:endParaRPr sz="1100" dirty="0">
              <a:latin typeface="Verdana"/>
              <a:cs typeface="Verdana"/>
            </a:endParaRPr>
          </a:p>
        </p:txBody>
      </p:sp>
      <p:sp>
        <p:nvSpPr>
          <p:cNvPr id="24" name="object 24"/>
          <p:cNvSpPr/>
          <p:nvPr/>
        </p:nvSpPr>
        <p:spPr>
          <a:xfrm>
            <a:off x="0" y="7602537"/>
            <a:ext cx="10058400" cy="170180"/>
          </a:xfrm>
          <a:custGeom>
            <a:avLst/>
            <a:gdLst/>
            <a:ahLst/>
            <a:cxnLst/>
            <a:rect l="l" t="t" r="r" b="b"/>
            <a:pathLst>
              <a:path w="10058400" h="170179">
                <a:moveTo>
                  <a:pt x="10058400" y="0"/>
                </a:moveTo>
                <a:lnTo>
                  <a:pt x="0" y="0"/>
                </a:lnTo>
                <a:lnTo>
                  <a:pt x="0" y="169862"/>
                </a:lnTo>
                <a:lnTo>
                  <a:pt x="10058400" y="169862"/>
                </a:lnTo>
                <a:lnTo>
                  <a:pt x="10058400" y="0"/>
                </a:lnTo>
                <a:close/>
              </a:path>
            </a:pathLst>
          </a:custGeom>
          <a:solidFill>
            <a:srgbClr val="807B75"/>
          </a:solidFill>
        </p:spPr>
        <p:txBody>
          <a:bodyPr wrap="square" lIns="0" tIns="0" rIns="0" bIns="0" rtlCol="0"/>
          <a:lstStyle/>
          <a:p>
            <a:endParaRPr/>
          </a:p>
        </p:txBody>
      </p:sp>
      <p:sp>
        <p:nvSpPr>
          <p:cNvPr id="25" name="object 25"/>
          <p:cNvSpPr/>
          <p:nvPr/>
        </p:nvSpPr>
        <p:spPr>
          <a:xfrm>
            <a:off x="362204" y="0"/>
            <a:ext cx="25400" cy="895350"/>
          </a:xfrm>
          <a:custGeom>
            <a:avLst/>
            <a:gdLst/>
            <a:ahLst/>
            <a:cxnLst/>
            <a:rect l="l" t="t" r="r" b="b"/>
            <a:pathLst>
              <a:path w="25400" h="895350">
                <a:moveTo>
                  <a:pt x="0" y="895349"/>
                </a:moveTo>
                <a:lnTo>
                  <a:pt x="25400" y="895349"/>
                </a:lnTo>
                <a:lnTo>
                  <a:pt x="25400" y="0"/>
                </a:lnTo>
                <a:lnTo>
                  <a:pt x="0" y="0"/>
                </a:lnTo>
                <a:lnTo>
                  <a:pt x="0" y="895349"/>
                </a:lnTo>
                <a:close/>
              </a:path>
            </a:pathLst>
          </a:custGeom>
          <a:solidFill>
            <a:srgbClr val="993536"/>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4D8C6-12E5-4E8B-94CF-ED19313ACF38}"/>
              </a:ext>
            </a:extLst>
          </p:cNvPr>
          <p:cNvPicPr>
            <a:picLocks noChangeAspect="1"/>
          </p:cNvPicPr>
          <p:nvPr/>
        </p:nvPicPr>
        <p:blipFill rotWithShape="1">
          <a:blip r:embed="rId3"/>
          <a:srcRect l="32475" r="9241"/>
          <a:stretch/>
        </p:blipFill>
        <p:spPr>
          <a:xfrm rot="5400000">
            <a:off x="6287907" y="1847686"/>
            <a:ext cx="3297598" cy="4243388"/>
          </a:xfrm>
          <a:prstGeom prst="rect">
            <a:avLst/>
          </a:prstGeom>
        </p:spPr>
      </p:pic>
      <p:sp>
        <p:nvSpPr>
          <p:cNvPr id="2" name="Title 1">
            <a:extLst>
              <a:ext uri="{FF2B5EF4-FFF2-40B4-BE49-F238E27FC236}">
                <a16:creationId xmlns:a16="http://schemas.microsoft.com/office/drawing/2014/main" id="{0FDADA3E-4A28-4512-8B6F-E14A9DB233BD}"/>
              </a:ext>
            </a:extLst>
          </p:cNvPr>
          <p:cNvSpPr>
            <a:spLocks noGrp="1"/>
          </p:cNvSpPr>
          <p:nvPr>
            <p:ph type="title"/>
          </p:nvPr>
        </p:nvSpPr>
        <p:spPr>
          <a:xfrm>
            <a:off x="814826" y="381001"/>
            <a:ext cx="8675370" cy="738664"/>
          </a:xfrm>
        </p:spPr>
        <p:txBody>
          <a:bodyPr/>
          <a:lstStyle/>
          <a:p>
            <a:r>
              <a:rPr lang="en-US" sz="4800" b="1" dirty="0">
                <a:solidFill>
                  <a:schemeClr val="accent2">
                    <a:lumMod val="75000"/>
                  </a:schemeClr>
                </a:solidFill>
              </a:rPr>
              <a:t>Who Are We?  </a:t>
            </a:r>
          </a:p>
        </p:txBody>
      </p:sp>
      <p:sp>
        <p:nvSpPr>
          <p:cNvPr id="3" name="Footer Placeholder 2">
            <a:extLst>
              <a:ext uri="{FF2B5EF4-FFF2-40B4-BE49-F238E27FC236}">
                <a16:creationId xmlns:a16="http://schemas.microsoft.com/office/drawing/2014/main" id="{084357A4-4301-4F62-B198-F7E9FAE1E515}"/>
              </a:ext>
            </a:extLst>
          </p:cNvPr>
          <p:cNvSpPr>
            <a:spLocks noGrp="1"/>
          </p:cNvSpPr>
          <p:nvPr>
            <p:ph type="ftr" sz="quarter" idx="11"/>
          </p:nvPr>
        </p:nvSpPr>
        <p:spPr/>
        <p:txBody>
          <a:bodyPr/>
          <a:lstStyle/>
          <a:p>
            <a:r>
              <a:rPr lang="en-US" dirty="0"/>
              <a:t>Plainfield DEI</a:t>
            </a:r>
          </a:p>
        </p:txBody>
      </p:sp>
      <p:sp>
        <p:nvSpPr>
          <p:cNvPr id="4" name="Slide Number Placeholder 3">
            <a:extLst>
              <a:ext uri="{FF2B5EF4-FFF2-40B4-BE49-F238E27FC236}">
                <a16:creationId xmlns:a16="http://schemas.microsoft.com/office/drawing/2014/main" id="{726E0F29-A699-4F69-A92B-C11786B506BC}"/>
              </a:ext>
            </a:extLst>
          </p:cNvPr>
          <p:cNvSpPr>
            <a:spLocks noGrp="1"/>
          </p:cNvSpPr>
          <p:nvPr>
            <p:ph type="sldNum" sz="quarter" idx="12"/>
          </p:nvPr>
        </p:nvSpPr>
        <p:spPr/>
        <p:txBody>
          <a:bodyPr/>
          <a:lstStyle/>
          <a:p>
            <a:fld id="{95CBEC59-7FF9-4688-98DF-89832A0C9025}" type="slidenum">
              <a:rPr lang="en-US" smtClean="0"/>
              <a:t>9</a:t>
            </a:fld>
            <a:endParaRPr lang="en-US" dirty="0"/>
          </a:p>
        </p:txBody>
      </p:sp>
      <p:sp>
        <p:nvSpPr>
          <p:cNvPr id="5" name="Text Placeholder 4">
            <a:extLst>
              <a:ext uri="{FF2B5EF4-FFF2-40B4-BE49-F238E27FC236}">
                <a16:creationId xmlns:a16="http://schemas.microsoft.com/office/drawing/2014/main" id="{D0D5334F-0100-49D9-B6A5-E07FF98868A4}"/>
              </a:ext>
            </a:extLst>
          </p:cNvPr>
          <p:cNvSpPr>
            <a:spLocks noGrp="1"/>
          </p:cNvSpPr>
          <p:nvPr>
            <p:ph type="body" sz="quarter" idx="14"/>
          </p:nvPr>
        </p:nvSpPr>
        <p:spPr>
          <a:xfrm>
            <a:off x="8838011" y="1748075"/>
            <a:ext cx="809832" cy="271337"/>
          </a:xfrm>
        </p:spPr>
        <p:txBody>
          <a:bodyPr>
            <a:normAutofit/>
          </a:bodyPr>
          <a:lstStyle/>
          <a:p>
            <a:r>
              <a:rPr lang="en-US" dirty="0"/>
              <a:t>2023 - 2024</a:t>
            </a:r>
          </a:p>
        </p:txBody>
      </p:sp>
      <p:sp>
        <p:nvSpPr>
          <p:cNvPr id="8" name="AutoShape 4" descr="https://webmail.plainfieldschools.org/owa/service.svc/s/GetFileAttachment?id=AQMkADRiMDAAYWIwMy1hYjU0LTRjMDktYTkxNS0yN2YxNTgwMTcyNjQARgAAAydGDCHMVI5MsnX6H0uMnaIHANG5sqwu8PlPlfIJvgOakwAAAwEMAAAA0bmyrC7w%2BU%2BV8gm%2BA5qTAAABjK92CgAAAAESABAAsKAflccX%2FkG6%2BRayxRc6TA%3D%3D&amp;X-OWA-CANARY=ObCfWGkYDk2uWySi-A4YkhCaigwGtdkIQoMmyfSQ9T1_86hDWkIGrMOV9RPTXoTjY1wRW6-ql04.&amp;isImagePreview=True">
            <a:extLst>
              <a:ext uri="{FF2B5EF4-FFF2-40B4-BE49-F238E27FC236}">
                <a16:creationId xmlns:a16="http://schemas.microsoft.com/office/drawing/2014/main" id="{2B2D22F8-C402-4375-95C9-5D4C5537FBC2}"/>
              </a:ext>
            </a:extLst>
          </p:cNvPr>
          <p:cNvSpPr>
            <a:spLocks noChangeAspect="1" noChangeArrowheads="1"/>
          </p:cNvSpPr>
          <p:nvPr/>
        </p:nvSpPr>
        <p:spPr bwMode="auto">
          <a:xfrm>
            <a:off x="4903470" y="3760470"/>
            <a:ext cx="251460" cy="2514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438" tIns="37719" rIns="75438" bIns="37719"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A5EA967-AA06-4D3F-9DB4-6570AEED3738}"/>
              </a:ext>
            </a:extLst>
          </p:cNvPr>
          <p:cNvPicPr>
            <a:picLocks noChangeAspect="1"/>
          </p:cNvPicPr>
          <p:nvPr/>
        </p:nvPicPr>
        <p:blipFill>
          <a:blip r:embed="rId4"/>
          <a:stretch>
            <a:fillRect/>
          </a:stretch>
        </p:blipFill>
        <p:spPr>
          <a:xfrm>
            <a:off x="2264625" y="2331109"/>
            <a:ext cx="3957528" cy="3287071"/>
          </a:xfrm>
          <a:prstGeom prst="rect">
            <a:avLst/>
          </a:prstGeom>
        </p:spPr>
      </p:pic>
      <p:pic>
        <p:nvPicPr>
          <p:cNvPr id="4098" name="Picture 2">
            <a:extLst>
              <a:ext uri="{FF2B5EF4-FFF2-40B4-BE49-F238E27FC236}">
                <a16:creationId xmlns:a16="http://schemas.microsoft.com/office/drawing/2014/main" id="{9640A0DA-4777-4056-9372-371B17F8953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4" t="296" r="12530" b="7158"/>
          <a:stretch/>
        </p:blipFill>
        <p:spPr bwMode="auto">
          <a:xfrm>
            <a:off x="-14715" y="2331109"/>
            <a:ext cx="2279340" cy="328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7635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3885</TotalTime>
  <Words>1997</Words>
  <Application>Microsoft Office PowerPoint</Application>
  <PresentationFormat>Custom</PresentationFormat>
  <Paragraphs>288</Paragraphs>
  <Slides>24</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Arial Black</vt:lpstr>
      <vt:lpstr>Calibri</vt:lpstr>
      <vt:lpstr>Century Gothic</vt:lpstr>
      <vt:lpstr>Tahoma</vt:lpstr>
      <vt:lpstr>Times New Roman</vt:lpstr>
      <vt:lpstr>Tw Cen MT</vt:lpstr>
      <vt:lpstr>Tw Cen MT Condensed</vt:lpstr>
      <vt:lpstr>Verdana</vt:lpstr>
      <vt:lpstr>Wingdings 3</vt:lpstr>
      <vt:lpstr>Integral</vt:lpstr>
      <vt:lpstr>Diversity, Equity and Inclusion Team Plainfield Public Schools March 4th 2023</vt:lpstr>
      <vt:lpstr>Who is in the room?</vt:lpstr>
      <vt:lpstr>PowerPoint Presentation</vt:lpstr>
      <vt:lpstr>Purpose of Plainfield DEI Team</vt:lpstr>
      <vt:lpstr>PowerPoint Presentation</vt:lpstr>
      <vt:lpstr>PowerPoint Presentation</vt:lpstr>
      <vt:lpstr>Using a Common Framework</vt:lpstr>
      <vt:lpstr>Initial Guidelines</vt:lpstr>
      <vt:lpstr>Who Are We?  </vt:lpstr>
      <vt:lpstr>Part 1: Diversity, Equity &amp; Inclusion Reflection Together with your planning team, take time to reflect on and answer these questions. Your values, assets and aspirations can guide the strategic activities of your group while helping you steer clear of any obstacles that might impede the planning process.</vt:lpstr>
      <vt:lpstr>PowerPoint Presentation</vt:lpstr>
      <vt:lpstr>Overview of Action Items by Strategy Area</vt:lpstr>
      <vt:lpstr>INFRASTRUCTURE</vt:lpstr>
      <vt:lpstr>Creating a Diversity Equity and Inclusion Statement</vt:lpstr>
      <vt:lpstr>INFRASTRUCTURE</vt:lpstr>
      <vt:lpstr>CLIMATE</vt:lpstr>
      <vt:lpstr>CLIMATE</vt:lpstr>
      <vt:lpstr>PEOPLE</vt:lpstr>
      <vt:lpstr>PEOPLE</vt:lpstr>
      <vt:lpstr>Community</vt:lpstr>
      <vt:lpstr>COMMUNITY</vt:lpstr>
      <vt:lpstr>Our school’s DEI  Strategic Plan</vt:lpstr>
      <vt:lpstr>Planning Notes</vt:lpstr>
      <vt:lpstr>Ending Well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Brenton, Paul</dc:creator>
  <cp:lastModifiedBy>Brenton, Paul</cp:lastModifiedBy>
  <cp:revision>18</cp:revision>
  <cp:lastPrinted>2023-02-07T21:06:44Z</cp:lastPrinted>
  <dcterms:created xsi:type="dcterms:W3CDTF">2023-02-07T19:17:21Z</dcterms:created>
  <dcterms:modified xsi:type="dcterms:W3CDTF">2023-04-04T20:44:08Z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2020-07-22T00:00:00Z</vt:filetime>
  </property>
  <property fmtid="{D5CDD505-2E9C-101B-9397-08002B2CF9AE}" pid="3" name="Creator">
    <vt:lpwstr>Adobe InDesign 15.0 (Macintosh)</vt:lpwstr>
  </property>
  <property fmtid="{D5CDD505-2E9C-101B-9397-08002B2CF9AE}" pid="4" name="LastSaved">
    <vt:filetime>2023-02-07T00:00:00Z</vt:filetime>
  </property>
  <property fmtid="{D5CDD505-2E9C-101B-9397-08002B2CF9AE}" pid="5" name="Producer">
    <vt:lpwstr>Adobe PDF Library 15.0</vt:lpwstr>
  </property>
</Properties>
</file>